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" Type="http://schemas.openxmlformats.org/officeDocument/2006/relationships/slide" Target="slide4.xml"/><Relationship Id="rId21" Type="http://schemas.openxmlformats.org/officeDocument/2006/relationships/slide" Target="slide17.xml"/><Relationship Id="rId7" Type="http://schemas.openxmlformats.org/officeDocument/2006/relationships/slide" Target="slide2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27.xml"/><Relationship Id="rId24" Type="http://schemas.openxmlformats.org/officeDocument/2006/relationships/slide" Target="slide20.xml"/><Relationship Id="rId5" Type="http://schemas.openxmlformats.org/officeDocument/2006/relationships/slide" Target="slide6.xml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10" Type="http://schemas.openxmlformats.org/officeDocument/2006/relationships/slide" Target="slide26.xml"/><Relationship Id="rId19" Type="http://schemas.openxmlformats.org/officeDocument/2006/relationships/slide" Target="slide15.xml"/><Relationship Id="rId4" Type="http://schemas.openxmlformats.org/officeDocument/2006/relationships/slide" Target="slide5.xml"/><Relationship Id="rId9" Type="http://schemas.openxmlformats.org/officeDocument/2006/relationships/slide" Target="slide25.xml"/><Relationship Id="rId14" Type="http://schemas.openxmlformats.org/officeDocument/2006/relationships/slide" Target="slide10.xml"/><Relationship Id="rId22" Type="http://schemas.openxmlformats.org/officeDocument/2006/relationships/slide" Target="slide18.xml"/><Relationship Id="rId27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-4515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064896" cy="10801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Литературная игра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isk D\Метод. копилка\Литература\5 класс Коровина\Гоголь Вечера Игра\45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3960440" cy="54456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обнаружил дед «дьявольское место»?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365104"/>
            <a:ext cx="5648672" cy="189661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этом месте ему не вытанцовывалось, ноги были как деревянные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661248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15841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искал дед в заколдованном месте?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797152"/>
            <a:ext cx="2912368" cy="69492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Клад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661248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568952" cy="15841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поступил дед с заколдованным местом?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140968"/>
            <a:ext cx="5832648" cy="324036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 класть кресты на это место, загородил его плетнем, велел кидать все, что ни есть непотребного, весь бурьян и сор, который выгребал из баштана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568952" cy="15841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Куда дед-гонец спрятал ценную грамоту? 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941168"/>
            <a:ext cx="4680520" cy="93610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Зашил в шапку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8748464" cy="15841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чем сговорились новые приятели на ярмарке?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7128792" cy="172819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разлучаться и держать путь дальше вместе.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D:\Disk D\Метод. копилка\Литература\5 класс Коровина\Гоголь Вечера Игра\img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628800"/>
            <a:ext cx="4320480" cy="3223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8964488" cy="18722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удалось деду выиграть у ведьм третью партию «в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дурня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794920"/>
            <a:ext cx="4176464" cy="187444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Перекрестил карты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D:\Disk D\Метод. копилка\Литература\5 класс Коровина\Гоголь Вечера Игра\383392_origina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95280"/>
            <a:ext cx="2915816" cy="4962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712968" cy="32702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стоило деду информация о том, где находится нечистая сила и кто указал путь?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365104"/>
            <a:ext cx="3704456" cy="170304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золотых. Шинкарь.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15121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очнулся дед после ночи в пекле?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293096"/>
            <a:ext cx="5000600" cy="191906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крыше своей хаты весь в крови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568952" cy="129614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дочери Чуба.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4437112"/>
            <a:ext cx="2880320" cy="108012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Оксана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D:\Disk D\Метод. копилка\Литература\5 класс Коровина\Гоголь Вечера Игра\a0946ba304bc0791a83a1b50052.jpg"/>
          <p:cNvPicPr>
            <a:picLocks noChangeAspect="1" noChangeArrowheads="1"/>
          </p:cNvPicPr>
          <p:nvPr/>
        </p:nvPicPr>
        <p:blipFill>
          <a:blip r:embed="rId4" cstate="print"/>
          <a:srcRect l="2751" r="6531"/>
          <a:stretch>
            <a:fillRect/>
          </a:stretch>
        </p:blipFill>
        <p:spPr bwMode="auto">
          <a:xfrm>
            <a:off x="0" y="1557038"/>
            <a:ext cx="6156176" cy="508950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18722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было похищено  с неба в ночь перед Рождеством?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3933056"/>
            <a:ext cx="3168352" cy="155902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 и звезды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1" name="Picture 3" descr="D:\Disk D\Метод. копилка\Литература\5 класс Коровина\Гоголь Вечера Игра\82cd7f52d5377718975285a00c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45940"/>
            <a:ext cx="6588224" cy="494116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77809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spc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Игровое поле </a:t>
            </a:r>
            <a:endParaRPr lang="ru-RU" sz="5400" b="1" spc="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784978" cy="2590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48473"/>
                <a:gridCol w="936104"/>
                <a:gridCol w="864096"/>
                <a:gridCol w="936104"/>
                <a:gridCol w="936104"/>
                <a:gridCol w="86409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Третий лишний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Найди слово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30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40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50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«Заколдованное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место»</a:t>
                      </a: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20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40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50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«Пропавшая грамота»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20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30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50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«Ночь перед</a:t>
                      </a:r>
                      <a:r>
                        <a:rPr lang="ru-RU" sz="2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Рождеством»</a:t>
                      </a:r>
                      <a:endParaRPr lang="ru-RU" sz="27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10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20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30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40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74" name="Picture 2" descr="D:\Disk D\Метод. копилка\Анимационные картинки\aca42dd9e505t.jpg"/>
          <p:cNvPicPr>
            <a:picLocks noChangeAspect="1" noChangeArrowheads="1"/>
          </p:cNvPicPr>
          <p:nvPr/>
        </p:nvPicPr>
        <p:blipFill>
          <a:blip r:embed="rId27" cstate="print"/>
          <a:srcRect t="1914" b="5188"/>
          <a:stretch>
            <a:fillRect/>
          </a:stretch>
        </p:blipFill>
        <p:spPr bwMode="auto">
          <a:xfrm>
            <a:off x="3059832" y="4769768"/>
            <a:ext cx="285750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96944" cy="15841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Зачем пришел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Вакула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Пацюку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861048"/>
            <a:ext cx="5544616" cy="1752600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Вакула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искал дорогу к нечистой силе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96944" cy="144016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сидел черт на приеме у царицы?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705872"/>
            <a:ext cx="5000600" cy="819472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кармане </a:t>
            </a:r>
            <a:r>
              <a:rPr lang="ru-RU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Вакулы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D:\Disk D\Метод. копилка\Литература\5 класс Коровина\Гоголь Вечера Игра\13653185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7" y="1596673"/>
            <a:ext cx="5458623" cy="406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12968" cy="1872207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чувства испытывал </a:t>
            </a:r>
            <a:r>
              <a:rPr lang="ru-RU" sz="4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Вакула</a:t>
            </a:r>
            <a:r>
              <a:rPr lang="ru-RU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когда поднялся в небо? </a:t>
            </a:r>
            <a:br>
              <a:rPr lang="ru-RU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Ответьте цитатой.</a:t>
            </a:r>
            <a:endParaRPr lang="ru-RU" sz="4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517232"/>
            <a:ext cx="4320480" cy="12241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Сначала страшно показалось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Вакуле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D:\Disk D\Метод. копилка\Литература\5 класс Коровина\Гоголь Вечера Игра\6-1268-055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003242"/>
            <a:ext cx="5946237" cy="356774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424936" cy="648071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Вставьте пропущенные слова</a:t>
            </a:r>
            <a:endParaRPr lang="ru-RU" sz="4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48464" cy="3456384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Вот извольте видеть: нас всех у отца было четверо. Я тогда был еще …… . Всего мне было лет одиннадцать: я помню, когда раз побежал было на …… и стал лаять по-собачьи, …… закричал на меня.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293097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«Заколдованное место»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522920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Дурень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четвереньках,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батько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7844408" cy="720080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Вставьте пропущенные слова</a:t>
            </a:r>
            <a:endParaRPr lang="ru-RU" sz="3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992888" cy="266429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Красные, как …… шаровары, … … жупан, яркий цветной пояс, при боку сабля и … … с медной цепочкою по самые пяты – запорожец да и только.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59832" y="3429000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«Пропавшая грамота»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443711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Жар, синий, люлька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7990656" cy="24482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 убралось …… ; где-где горели вместо него …… полосы; по полю пестрели ……, что праздничные плахты …… молодиц.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25144"/>
            <a:ext cx="6400800" cy="12241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отдых, красноватые, нивы, чернобровых.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0"/>
            <a:ext cx="784440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Вставьте пропущенные слова</a:t>
            </a:r>
            <a:endParaRPr kumimoji="0" lang="ru-RU" sz="37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3573017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«Пропавшая грамота»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92696"/>
            <a:ext cx="8568952" cy="33843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Все было …… в вышине. Воздух в легком …… тумане был ……. Все было видно,  и даже можно было заметить, как …… пронесся мимо их, сидя в ……, колдун.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6480720" cy="79208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«Ночь перед Рождеством»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0"/>
            <a:ext cx="784440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Вставьте пропущенные слова</a:t>
            </a:r>
            <a:endParaRPr kumimoji="0" lang="ru-RU" sz="37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515719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Светло, серебряном, прозрачен, вихрем, горшке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016" y="764704"/>
            <a:ext cx="8856984" cy="3672409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Все, видя кузнеца, на минуту останавливалось …… на него и потом снова неслось далее и продолжало свое; кузнец все ……; и вдруг заблестел пред ним …… весь в …….Черт, перелетев через ……, оборотился в …….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653136"/>
            <a:ext cx="6048672" cy="17281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Поглядеть, летел, Петербург, огне, шлагбаум, коня.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0"/>
            <a:ext cx="784440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Вставьте пропущенные слова</a:t>
            </a:r>
            <a:endParaRPr kumimoji="0" lang="ru-RU" sz="37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3"/>
            <a:ext cx="8424936" cy="1368151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Укажите третье «лишнее слово». Ответ обоснуйте.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204864"/>
            <a:ext cx="6688832" cy="3240360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Баштан,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цибуля, </a:t>
            </a: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кавун.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7812360" y="5661248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572000" y="580526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Цибуля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62664" cy="3170783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Свитка,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хустка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  пищик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76673"/>
            <a:ext cx="8424936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Укажите третье «лишнее слово». Ответ обоснуйте.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530120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Пищик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>
            <a:hlinkClick r:id="rId3" action="ppaction://hlinksldjump"/>
          </p:cNvPr>
          <p:cNvSpPr/>
          <p:nvPr/>
        </p:nvSpPr>
        <p:spPr>
          <a:xfrm>
            <a:off x="7812360" y="5661248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2666727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Чуб,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Панас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Рудый,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Солоха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301208"/>
            <a:ext cx="5680720" cy="936104"/>
          </a:xfrm>
        </p:spPr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Панас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Рудый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76673"/>
            <a:ext cx="8424936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Укажите третье «лишнее слово». Ответ обоснуйте.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трелка вниз 5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278688" cy="3384376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Фома Григорьевич, 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Вакула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       Оксана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869160"/>
            <a:ext cx="6800800" cy="108012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Фома Григорьевич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16632"/>
            <a:ext cx="8424936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Укажите третье «лишнее слово». Ответ обоснуйте.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трелка вниз 5">
            <a:hlinkClick r:id="rId3" action="ppaction://hlinksldjump"/>
          </p:cNvPr>
          <p:cNvSpPr/>
          <p:nvPr/>
        </p:nvSpPr>
        <p:spPr>
          <a:xfrm>
            <a:off x="8135888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2810743"/>
          </a:xfrm>
        </p:spPr>
        <p:txBody>
          <a:bodyPr>
            <a:noAutofit/>
          </a:bodyPr>
          <a:lstStyle/>
          <a:p>
            <a:pPr algn="l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Паляница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гречаник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     галушки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5445224"/>
            <a:ext cx="4784576" cy="84164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Галушки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0"/>
            <a:ext cx="8424936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Укажите третье «лишнее слово». Ответ обоснуйте.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трелка вниз 5">
            <a:hlinkClick r:id="rId3" action="ppaction://hlinksldjump"/>
          </p:cNvPr>
          <p:cNvSpPr/>
          <p:nvPr/>
        </p:nvSpPr>
        <p:spPr>
          <a:xfrm>
            <a:off x="8028384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348464" cy="172819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Куда возили на продажу табак?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013176"/>
            <a:ext cx="4248472" cy="93610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Крым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135888" y="5733256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sk D\Метод. копилка\Анимационные картинки\Фоны презентаций\0001-002-Etapy-zhizni.png"/>
          <p:cNvPicPr>
            <a:picLocks noChangeAspect="1" noChangeArrowheads="1"/>
          </p:cNvPicPr>
          <p:nvPr/>
        </p:nvPicPr>
        <p:blipFill>
          <a:blip r:embed="rId2" cstate="print"/>
          <a:srcRect l="4845" t="6595" r="4845" b="6595"/>
          <a:stretch>
            <a:fillRect/>
          </a:stretch>
        </p:blipFill>
        <p:spPr bwMode="auto">
          <a:xfrm flipH="1">
            <a:off x="0" y="0"/>
            <a:ext cx="9189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712968" cy="15841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Зачем арбузы прикрывали листьями лопуха?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437112"/>
            <a:ext cx="4104456" cy="1752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 не пеклись на солнце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135888" y="5849888"/>
            <a:ext cx="1008112" cy="10081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452</Words>
  <Application>Microsoft Office PowerPoint</Application>
  <PresentationFormat>Экран (4:3)</PresentationFormat>
  <Paragraphs>98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Литературная игра</vt:lpstr>
      <vt:lpstr>Игровое поле </vt:lpstr>
      <vt:lpstr>Укажите третье «лишнее слово». Ответ обоснуйте.</vt:lpstr>
      <vt:lpstr>Свитка,             хустка,                      пищик</vt:lpstr>
      <vt:lpstr>Чуб,            Панас Рудый,                           Солоха</vt:lpstr>
      <vt:lpstr>Фома Григорьевич,                  Вакула,                           Оксана </vt:lpstr>
      <vt:lpstr>Паляница,             гречаник,                         галушки</vt:lpstr>
      <vt:lpstr>Куда возили на продажу табак?</vt:lpstr>
      <vt:lpstr>Зачем арбузы прикрывали листьями лопуха?</vt:lpstr>
      <vt:lpstr>Как обнаружил дед «дьявольское место»?</vt:lpstr>
      <vt:lpstr>Что искал дед в заколдованном месте? </vt:lpstr>
      <vt:lpstr>Как поступил дед с заколдованным местом?</vt:lpstr>
      <vt:lpstr>Куда дед-гонец спрятал ценную грамоту? </vt:lpstr>
      <vt:lpstr>О чем сговорились новые приятели на ярмарке?</vt:lpstr>
      <vt:lpstr>Как удалось деду выиграть у ведьм третью партию «в дурня»?</vt:lpstr>
      <vt:lpstr>Сколько стоило деду информация о том, где находится нечистая сила и кто указал путь?</vt:lpstr>
      <vt:lpstr>Где очнулся дед после ночи в пекле?</vt:lpstr>
      <vt:lpstr>Имя дочери Чуба.</vt:lpstr>
      <vt:lpstr>Что было похищено  с неба в ночь перед Рождеством?</vt:lpstr>
      <vt:lpstr>Зачем пришел Вакула к Пацюку?</vt:lpstr>
      <vt:lpstr>Где сидел черт на приеме у царицы?</vt:lpstr>
      <vt:lpstr>Какие чувства испытывал Вакула, когда поднялся в небо?  Ответьте цитатой.</vt:lpstr>
      <vt:lpstr>Вставьте пропущенные слова</vt:lpstr>
      <vt:lpstr>Вставьте пропущенные слова</vt:lpstr>
      <vt:lpstr>Солнце убралось …… ; где-где горели вместо него …… полосы; по полю пестрели ……, что праздничные плахты …… молодиц. </vt:lpstr>
      <vt:lpstr> Все было …… в вышине. Воздух в легком …… тумане был ……. Все было видно,  и даже можно было заметить, как …… пронесся мимо их, сидя в ……, колдун.</vt:lpstr>
      <vt:lpstr> Все, видя кузнеца, на минуту останавливалось …… на него и потом снова неслось далее и продолжало свое; кузнец все ……; и вдруг заблестел пред ним …… весь в …….Черт, перелетев через ……, оборотился в ……. 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игра</dc:title>
  <dc:creator>Extreme</dc:creator>
  <cp:lastModifiedBy>Extreme</cp:lastModifiedBy>
  <cp:revision>21</cp:revision>
  <dcterms:created xsi:type="dcterms:W3CDTF">2014-11-27T18:53:01Z</dcterms:created>
  <dcterms:modified xsi:type="dcterms:W3CDTF">2014-12-13T15:31:08Z</dcterms:modified>
</cp:coreProperties>
</file>