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61" r:id="rId2"/>
    <p:sldId id="305" r:id="rId3"/>
    <p:sldId id="288" r:id="rId4"/>
    <p:sldId id="308" r:id="rId5"/>
    <p:sldId id="269" r:id="rId6"/>
    <p:sldId id="274" r:id="rId7"/>
    <p:sldId id="292" r:id="rId8"/>
    <p:sldId id="270" r:id="rId9"/>
    <p:sldId id="275" r:id="rId10"/>
    <p:sldId id="276" r:id="rId11"/>
    <p:sldId id="283" r:id="rId12"/>
    <p:sldId id="307" r:id="rId13"/>
    <p:sldId id="296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635B-8083-4F54-974B-AC3C0ED20B6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B335-CF0A-4A32-8708-52D5B432F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docid=Phmv5xgCobopRM&amp;tbnid=_WZzY9Ne8JiswM:&amp;ved=0CAUQjRw&amp;url=http://pravdamoskvy.ru/tags/%F1%F2%F0%EE%E8%F2%E5%EB%FC%F1%F2%E2%EE/&amp;ei=4PY7U9yKBYq_ygP3vYDoCQ&amp;bvm=bv.63934634,d.bGE&amp;psig=AFQjCNEFcnmXRVAq_QnN3IfxZaxHEKPtgw&amp;ust=1396525124990564" TargetMode="External"/><Relationship Id="rId2" Type="http://schemas.openxmlformats.org/officeDocument/2006/relationships/hyperlink" Target="http://www.google.ru/url?sa=i&amp;rct=j&amp;q=&amp;esrc=s&amp;frm=1&amp;source=images&amp;cd=&amp;cad=rja&amp;uact=8&amp;docid=nwcJ-QdTOeGpTM&amp;tbnid=CX0Gyk8iYi0juM:&amp;ved=0CAUQjRw&amp;url=http://olpictures.ru/kartinki-globus.html&amp;ei=a_Q7U7nMM-uGywPF34KwAw&amp;bvm=bv.63934634,d.bGE&amp;psig=AFQjCNFomfVan1X0NX7tuA2LYLSK_PunZw&amp;ust=139652445368750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ru/url?sa=i&amp;rct=j&amp;q=&amp;esrc=s&amp;frm=1&amp;source=images&amp;cd=&amp;cad=rja&amp;uact=8&amp;docid=nwcJ-QdTOeGpTM&amp;tbnid=CX0Gyk8iYi0juM:&amp;ved=0CAUQjRw&amp;url=http://olpictures.ru/kartinki-globus.html&amp;ei=a_Q7U7nMM-uGywPF34KwAw&amp;bvm=bv.63934634,d.bGE&amp;psig=AFQjCNFomfVan1X0NX7tuA2LYLSK_PunZw&amp;ust=139652445368750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 rot="1196729">
            <a:off x="11113" y="2136775"/>
            <a:ext cx="9144000" cy="25923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62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Владимир Владимирович Набоков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2"/>
          <a:stretch/>
        </p:blipFill>
        <p:spPr bwMode="auto">
          <a:xfrm>
            <a:off x="5929322" y="142852"/>
            <a:ext cx="2786458" cy="313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4542353"/>
            <a:ext cx="857786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«Пильграм»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(Сбылась ли мечта </a:t>
            </a:r>
            <a:r>
              <a:rPr lang="ru-RU" sz="4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Пильграма</a:t>
            </a: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4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наки и символы в новелле.)</a:t>
            </a:r>
            <a:endParaRPr lang="ru-RU" sz="4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285992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«Он посещал...   где  он </a:t>
            </a:r>
            <a:r>
              <a:rPr lang="ru-RU" sz="3600" b="1" dirty="0" err="1" smtClean="0">
                <a:solidFill>
                  <a:srgbClr val="FFFF00"/>
                </a:solidFill>
              </a:rPr>
              <a:t>видел...он</a:t>
            </a:r>
            <a:r>
              <a:rPr lang="ru-RU" sz="3600" b="1" dirty="0" smtClean="0">
                <a:solidFill>
                  <a:srgbClr val="FFFF00"/>
                </a:solidFill>
              </a:rPr>
              <a:t> ловил…он знал…он воображал…»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02985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Эпизод  «Пильграм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склонившийся над своей коллекцией».  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 можно назвать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Пильграма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645024"/>
            <a:ext cx="57864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1.В какой форме используются  глаголы?  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386907"/>
            <a:ext cx="5715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2.Почему автор не использует условное наклонение?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2880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появилась у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Пильграма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знаменитая коллекция?</a:t>
            </a:r>
          </a:p>
          <a:p>
            <a:pPr marL="742950" indent="-742950"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2.Кому продана коллекция ?</a:t>
            </a:r>
          </a:p>
          <a:p>
            <a:endParaRPr lang="ru-RU" sz="2400" i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0_76c4b_ae9601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838464">
            <a:off x="6687763" y="314904"/>
            <a:ext cx="2221563" cy="15773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7356" y="214290"/>
            <a:ext cx="51778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Знаменитая коллекция </a:t>
            </a:r>
          </a:p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Пильграма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9297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Итак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«Сделка свершилась…»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«Пильграм выиграл…»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«Круг разорван…»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«Мечта вот сейчас из куколки вылупится…»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«Пильграм обретает себя истинного…»</a:t>
            </a:r>
          </a:p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Каким путём достигается счастье? 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завершающему эпизоду «отъезда» героя предшествуют два детализированных эпизода, посвященных Элеоноре?  Как объяснить это «неожиданное» внимание Набокова к Элеоноре? 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 некотором смысле неважно», что Пильграм  умер? И что важно?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символизирует смерть героя?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относится автор к своему герою?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проблемы автор ставит в произведении?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Зинаида Гиппиус считала, что Набоков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“страдает бездарностью”,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критик Георгий Адамович, напротив, полагал, что это “писатель исключительно талантливый”.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7572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1.Чья точка зрения вам ближе? Аргументируйте своё мнение, написав рецензию на рассказ «Пильграм».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2.Выписать выразительные средства (развёрнутые сравнения и метафоры)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95a83_45c27e8d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19244">
            <a:off x="7451017" y="3823634"/>
            <a:ext cx="1192705" cy="10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hUXGBgbFxgYGBoaGBcXGxcaGh0eHBoYHCggGB0lHBcXITIhJSkrLi4uGB8zODUsNygtLisBCgoKDg0OGxAQGywlICQvLC80NCwvLCwsLCwsLCwsLCwsLCwsLCwsLCwsLCwsLCwsLCwsLCwsLCwsLCwsLCwsLP/AABEIAP4AxwMBEQACEQEDEQH/xAAcAAABBQEBAQAAAAAAAAAAAAAAAgMEBQYHAQj/xABEEAABAwIDBAYIBAQFAgcAAAABAAIRAyEEEjEFQVFhBiJxgZGhBxMyUrHB0fBCkuHxFGJygiMzU6KyFsIVJkNUc4PS/8QAGgEBAAIDAQAAAAAAAAAAAAAAAAEEAgMFBv/EADURAAICAQMCBAMIAgICAwAAAAABAgMRBBIhMUEFEyJRYXGhFCMygZHB4fCx0ULxM1IGFST/2gAMAwEAAhEDEQA/AO4oAQAgBACAEAIAQAgBACAEAIAQAgBACA5rt70nGhi302U21KLOqbkOLx7RBuIBtEbtUMWzW9GelmGxzZoP64EuputUb2t3jmJCGWS9QAgBACAEAIAQAgBACAEAIAQAgBAJe8DUgdqN4BHdtCmLZwey/wAFqlfXHqwuSNW29RbYuP5T8wkboS6M1zsjD8Qz/wBS0PePgst6MPtFfuPUtv0HW9YB2ghTuRkroPuT6VZrvZcD2GVkbE0+g4hJmun/AEg/g8K5zTFV/Up8nEXd/aJPbHFCGz50x9ZSQebCx3qcTSqZnNyPa6WmDAIkTukSOF0YPpzo/t+jjKeei6feafaaeY+YsVimZZLVSAQAgBACAEAIAQAgBACAEBBxm1adOxMngPnuC02Xwh1ZshVKfQoNodJXTEhjeUOefGw81Ulrt34Eba9DdY/ZFW7EZn5nesqDUTfy+Srz1dso7cpM2LwqGcylySWY1rnFrQRa1svznyVGSajmXP55LH2aVa3cYIu0HWBeMzjYQ7QfMrdRbJcVvC69DQ/Dq9RJuT+QyxlJwENcO12vhMQtz1Nyl6msfIry8JrSxHl/MKWEbIMy0kgAe0TrbqrZ9qnJNJYa79kipPw50zW95z+pZU8O0Q5sgwLZiD4g68iqi11ieMllaWEfVgl09o1mfiJ5ET5q5V4g/wDlyLKHHmLOe+kSrXxVQVGgubTZl9WPaYdXOy6mbXHurrVONn4XyUvPT6nLq7iXRv8ANZNY6m9NNZRabX6N18LlGJpOpl4Dmk3a6RMSLBw3jcmAGwtuVsHVa+m8iD5cI3jksWgfQfQnpjSx9O0NqgdZnEe83iPMfGMk5NOpJBACAEAIAQAgBACATUqBoJJAA3lAY3pH0pjqsMN3nQn5+C51urcm4VlmMa64eZa8L+9jPYXNWcXODm0wCZIIm1oBud11zb7NkfxZkzZRrpzmo1QxH3ff5IrKdTM4kaTI4aKzXH0pM9Qo7Y47lv8A+MNHtNE7iDHyWl6b2ZQloVLlMdrY9j2gvBaRv1k9uoWqMHB4jyV1RdCWE8oKVcPbrBaZB4x8Ub2s348s8awuJcHDs1WXmRSxgmbW3CJFOtFhrG63bYzZYJ56/v8AsU7anN5yLbnd+8fD6KJuHZYMY1wivU8/P/oVc8YHvTY62gyO4xvWKnt/g0WaWEl6SLU2a0v9YCSZFybiJuHWP6gaqwr5YSjw17dyh9lhVY5W8p/Qra+DotxFOvXpNd6twdma2CSPZLg2zxx7rLq6fXSn6LFyar6Ps8fNi8xfsdGxFDD46gWVGtqU3gGD5Oadx4EK4n3RKkpLKOEdPug9XAPzCamHcYZU3tO5r40PA6HyWfXoMYM3sbatTC1W1KbiC0zbd9eEbwsWgfSHQvpRTx9APbAqNgVGcDxHFp3d43KCUaFCQQAgBACAEAIBvEV2saXOMACSUxkhtJZZgNobddinw2QxsugGDDfIndynvO/yVWvMs/Q5ktW75Ourt3/YibIonOatUnOZgG0N7OF/gvJeJ6lTk414x8Pc6mg000nZb17L2RCr4l5rPbUc5rTmAbJygXgjj2hb69NB6dOtZfHz+RVr11lOuTv4jnp2+DK6thqlOQRbcdQeYI0+9VthOMvme5rthct0XlPuJifvQcuKybZZXCJDSSA2OELVt5yYtrqSqNTLa88hPwtHYtdlbkVbVu5RJLnWJsY5QO3fGi07cFN4H2T289/7LDJlsS7k1tckRl7zpHHsWG3kr2el7m8DOFx4LXmC9rImBYybxvMCTP1W6WnkpRT4z7nPlrYtSlXztJDmiA4RDhpqL8xznyWnL3texbql51XqWcnrcB6xoIc2wgDSN0Qd9l169HNx3KSeeSrXq64LZt4GMIyphnH1ZIi5Zuvw4Cx8VH2m2l4kjStLDc3U8I1WExVHG0XU6jQ4ObFSm7gfvVdKi6Nkd0TXKO17X1OBdO+iL8BXyGXUXyaL+I9138w87HfbfkxwRuhnSKpgcQ17dJhzdzmnVp7fIgLFog+ltm45lekyrTMseAQfrwI07kMiSgBACAEAIBNR4aCSYAuSdwQHMekfSE4mqWCRSbOUe+eJXW0+m2Q3y6nl9fr3fZ5cOi+rClRDaRHs2DnGYuNJ5N+PcvL+M66Vlqpr7dfieh8J0kaKfNs4yS8E7MA7LmbJ0vxAOosYnv71yVoLpvbFP9joLVwcN+STV2NUqgE5A0QbdYz2+Fh5rs6XQLT5cnyc3VeZqsZax9f1GW7MynIHnUZuEkwLGRrO4fWlqJb5ZwWdLV5HojNp/B4/rF/9OtEucRAudw4m6uQqSjydtatpJIjHZpaTcBu73uF+Cp2WqPCNj10fmW2B2O0RMHkfisqo+YitbrW31GdqUGUROuswfvmtn2KU3w8FCzxNUrOMlFRBdUBeTSa4SzKA7gYLRcyOMLbXpqMOD5a6/wAHN+3amyzdKW1PlY/csMRg3Cz3ZabiBoCHHUQcxycuKr36XyPXWs4756fkWZzle9t0uHjt+4UMOQ6o6S0lxIFO8iOBbBOp8FVc5WxhCEdzS5z7/P2NkdO6nOcnjL4x7fIjYSi8gNzFjdzSAXgdkBZ2Oty4jul8Ohq00NUo8S2x+PUm4WgWvMlxkEuB4Bpa2QN85j3BdXSRnXtjJYz9Ea7IRzLEsj1Q5gbzaQSASIvvHJdK+C2OSXKRUrnKUlFvghMc2i5tVktcOAuRN5OpEA8fmqWk07kvMT69izbbXVLbjp39zS7a2XS2ng3UnwCbtcLmm8DquHL4gkLfyupYi01lHzltTZ76NR9Gq2KlNxa4cxvHEEQQeYUhnTvQr0n6xwlQ2dJpzueBcf3AT2tPFY4COxISCAEAIAQGN6fbayt9Q03IBeRuBMAfPuCu6OjfLc+iON4trfKj5cOr+hi9l0pdJtzOmX9481Z8T1HlVNrt/nsc3wnT755f99y6ZTlwEEz7IcN8m7gd/AHiTrpwvDfD3F+dd+Jne1+t34rq4wWYoQ2Xea7OVnCOcoNLMmJxO3fV04ESdBe5G88pGvxVHVqO1ruyzDVeXHkgurNM5QSXC5vLo1MzcGN0BeZlOe7E+i7Hf0lVbSnHq+r9yQx7srWlxOmp36Azv0KxjqpJvngvPG7oiKK49ppndY3nnwS2U/8AmsE0amu5Yg1wLq41wLGjqt6zn6xlA3cN+nKxlWdJZtjKXXsvmcbxKWLY1r4tv4EWtVdWbAa4BriA55IJE7gG9b7srUtTGqXLy2ui7P5nPjRZqY+lYSfV918i16G0QW1A7UOAncYkWO9XoSysruZaWpw3J+5YbbwshuWIZOm6REcrLXqE5Q2pZyWtq3xb6Irq2dpGQRYBxAi41uL67tLLo6auKgnJLJztVZNzxF8DVKs5x6xgDlHaZ1W2UK61uwaYztslsyyTSfDbRLm2dpbUj7+a5NV10r8zj6ezR1J1wVWIywyG/FNYSXPaOQvP6XXXjXOxcRwcmy+ql+uafy6lLSx5LyXEkSYncBvA0mPmr700VBKPVHHr10/Nk5PKb/Q0OxMf6ioDmmm/Thf7kLmX155S5PQ6S/a1Fvh9Cg9N2wP8vHUxItTrRwPsO/7e9qqI6bOV7NxrqFZlRhgtcCDwIMg+MIQfUew9pNxOHp1m6PaDHA6EdxBHcoMiegBACAj7QxbaVN9R2jGknu3d+iyjFyaSMLbFXBzl0RyDF4h1UlzvaquLjyG4fLuXeglWsLsvqeJtlK+e6XWTz+RNwrmtlpcGggTpO/lYgEePJUdTTZYvT1/uTqaXVU1LEnj/AD8C3w2Iygk+1wN4HbvCKOFtN3mJtz9zx2KzDNbgAbjtjujuPBYOLctqM/MUIb317CcZkLBna2buc4i+Rul+Zt2ArleJ2OtYh1fCLmkhGyC8xcLL/JFTtPaBGX1ZEZASI37uYgRHiuRp9LGae/rksazxGdU4KvpjoWeFwUj1lQuysgBrTBcSAbnhLog8ySrGloq8tznz1+hZvsnO3c3jHt3+ZGpbIL3VKlKWmeqM0OFpE2ggnhw11VqdStikunxX9ZRhp3Cxzi8P+/k0TsPg6oDfWsD3cQQB2RPWG/t7AqVnh1ib8qWEW1Nyw7VlkipSzvyvIabwJkuEHWRbQ6cDdZabw2Fb+8eX7f3k2T1E8Y6ImUSKbY9ka3PxcTEzvJK68YqKwkaM+41X2jmDmUySdAdDNtJEEAb1slW1DPc0efmW1dB3K0ic4kRvse0HTyCr+Td+LvjsbfNq6dijxjyx3WLYcZJzA9UXMTukNtHNaJabVWz2yllG5W6auG+K5KXamN9a6GkhosL/AAO9ep0umjVWo4PE67WSutcl0IVOmN8nt/TVWkihKT7C1kY9x7CY51NpbGZvunceIO5VLaFJ5XDOhp9bOpbWsr4mz6O4hu0cDWwtXWCw8Q0+w7tB82rkamnyprHQ9RoNX9or56r+o+f8bhXU3vpvEPpucxw/maYPmFpZdOz+g3bOehUw7jdhD29jrO8wD/esDJHUEJBACAxXpK2hFNlAG7zLv6W6eLvgr+grzNy9ji+NX7KlWu/+Ec8OJIuIki3IDeO+V0lHd8jgJ4WMc/sPUqk3nXjvViJSmnnDLSnjT6uTusOJ4dv6KrOpb8IvV3yVWX8kWlKnYG8NYN0yRmJsNfrK5ibgpM9BJRscI+yJWBoCpTfUqC7g8Nb+EAEix377/wAxsudxN731L9cPTyZt1N1SqcoDw3KZsCGgCQdMwvHGy5+VVXmTx1/Ur7fNv2xWcY/Q1AxJbTtBlxN9IgDQ9nkrvhVLdPJc196hL0lbidpuYZzwN/3u7l24aSL7HBt8SnF9eBp+3HkQCXHlfx/RZ/ZILlo0/wD2Ns3tg3krcbtt4MC5mHAn2jE2PZx4BY06Gre7UuWZX+I3Y8p9F1/kZO1C4XB4ZZNr8dTfuVuOkh1ZXn4nYuIJfnz/AALGKcWwbN1Abzv4H5LNUwi+Ctbq7rE97f5DlDFEkN1FtdRa99+h1WM6opZMqdZY5KAradUABrREns018/gsNPDls3+IXNxUF0Kt0R8VdwclN5PKelj43/VQZSazyhy8X+7IYtJvgTOqgjBb9DtoepxlM6Nq/wCG7v8AZ/3R4qnra99efY6/hF/l3KL6PgzPpj2X6naLngdWuxtTlmHUd/xB/uXF7HrH1G/RBtH1W0KbZtUlh/uFv9zWqGSj6IUGQIAQHLel+KFTHPBPVYMvZAv5ldXTJxo47nmPEZxnq/V0ijK1TmcTpJ8guhCO2OEcmdjk3JnlAG/bYcvks+hjPDZMwtcucwG0OFu/Va3xFvuZJZlFdso0lOtkFeC7TqzcAlxBLeGo07V5JXPfZl8Ln6HtFVGEE116fUs9inNQy6RmaCL21BEzOu/eE083OtSZvcNvpGXbPpUGl1yTOpMmTMWW7yI3Pa1kr4jp8zXUocVinudDB9NfJdumNdcMex52/wA++x44TK5+GefavGgkwrisi1lHNlVOL24JuCpy9wkNLQDFzpEuaZ1BiB+689qrb7r/AC4vC9z02kqopp3yXT9f5KnEVvWVaj4gZiB9+C7+nhthtycDW2b57sdefyEA8VvZVx7EluIsNJBsd8cFrcecmW/hJ9UOYWpNQECL2HCVFnFbyZU83Jr3LHaOCLy0AGG7+BWjTzik8l3WVTlJbV8zzE7LAZM9aO4/Rbla28GuWjjtyuH9CpYwEwP2W7OOTnpNvAVHQY5lRngNNNjWTgY7P1UYMt3HPI25xiRqDIPAhYSWVg2Qe2aaLr00NFbCYDFjfLT2VKYf8WFefa2txPcwlvhGXuc02BivVYmlU917XflcHfJYMyPq0FQZnqAEBxHpDWmrUI1c9zvEruaZZivgeP1jxdL4tlbTd3K2ijKOB9rrJ1ZrFULvbxzCCNRdY2fhZnVnese6LLG4hzXBpsxziM0GA7WYvEOjTWCvG7Y/aJwz1R7ecn5cc8cs1ODeaNFrXADKwaaTGh4X3q0kkjbFYiG0MOXnMBMTbeeflHcrFM1HhlTVVSnzEpq0SAYaSYbJAJJtb74K1KyEVlso1qbljp8xBrBjgKjwImWtE2je4wDHIWMLFKyazHhGW6mqbVjy/gSA5hgwGwTI1Ny2AJEbnDVc1/iz3T7HVSUopNLoY+nv5uJ87eS9VTnYsni9S07HjoOBZldiha+9BkkYA/4g5SbdhHd+q02/hZv0y+8WCdVrlr2uklrhb7+9VjTiUMG7UZruUm+GS8VtFpbE7lMa3kyt1UduEUD3ALec6KbEOQyPWuQhpiWaEc1gZvhlx0oPrOjrCdaVZo7P8RzR5PC4epWLpHsNBLdpo5OT0ndYdqrsun1lsqpmo0ne9TYfFoKgyJSAS82PYgODY5/X7l3dJ/4zxms5tYijSLrD9lYlJRWWVoxblhDfrbwe47ikX7kzgudnQdp1srgeBSS3LBjB7Wpexd1iXuD6c3LXMgayQCNbXzheM1Ncqdavie2qtV+l3R65T/Zk7bFV4oQwlrnOaxzRaCbkN4HS2mtgrFssQcn2IuTccR74IHrnRDnVHwI9WXbhYSGQPPtXHs1lklhPHxX8l2jRqTzNy+T/AICgwBrwYpgZTIbMEnMIJNyCCb2VnQaezU2Ke5vBp1tlGni4qOF7/wChWJ2hh3nMQ4uLh1oggaDs4r060tzhtzhfA8/PXaXfu2tvPcMfXcKZdnNmHLIAMkEASPaAk68Vx9HVqZ3Ymmops6+q1NEacp8tf5M5TcYuF63lHjnFZyhwOM7i3zH1HYobMVBS46P6ChUBuDKnJg4NPkm4Fhgkb7eP35FVtRLhIvaKGZOQ5tJ92jeB9/BTp1w2Y69pyS6kE1OPirJS2+wlx4qM5JSwNuMHVDJCmn90IYt82MzmkniDJWpd0bbEmlLPL6ljtKp/5fxQ4YlgH56R+q5Wr/8AL+R6fwt//n/M5bT9pvaqZ0T6u2AIwuH/APhp/wDAKDInoDxwQHBNqCKi7ekf3Z5HXL75nmFqwHx7vnMfNbrFnBVhxn5EeqwOELOSyjGEtsssRmyjjHDVT0Rlt3PC4LjYNcgjK67SS0RMgi4HLkL34hcjxWqW1WVrLR1/Cr8SdU3gu6eJZiJaT1rXuCHAAAnhBIEtkW5rlpxsjg7jSlwQaeHqU6hpucXl1m2NzAc45uAE7/OFz79FvnFRXHv2+WDLTTtrUoyk2v7zkYxFYFzqRObKIJNnPi8AAgEXHCJ1XThKvStQqwpe76L5lSdUtQn5mXFe3Vkd+FYbglse006j74Qutp9ba/RNZfuuhx9T4fVD1wlhez6jW0HEtEDqzr5AAakCNdFYpsjvazyVraZqtNrCDDYBzm5j1W8St09RGL29Wa4aSc4b+i+IYjDsaGw4Zib7xHcsYTm8tom2qqOEpZz9Bt9AC5bMbzwnst33Ub9zwZRrdcN65Xx/0P8A8dF2tkgdUG0G3josXTJvqZx1cIxwlghPxJJOYdY8dP7ToVYSwsFNpt7up6Hys0amgzeSYHbkS47zqoJS9hUWCZDHsIQSQR7WnI8VqsyllPob6Nrlskuo70hrZdhvH+rjQPytDv8AsXK1b+8/I9J4bHFH5nNsOJcIVQvn1vgaWSmxvutaPAAKDMfQAgOHdJ8Nkr1me7Vd4OMjyIXW0k8xR5jxClwtb/vJWCzSeJA8L/RW28ySOel6ciS5bDDA3TqCUM2mKJcCCwwRoPvRYuKwTGeWt3Yt8HtRrozxTqW6243/ABQZuJniuPqfDfX5tfDO5pfEljZZ+peYzaeaAAMty7NqNeGkH5dq0Vxjna3z7F66+Si3Fce5T4en1xIDsxLiDaCbsAPZmPLSbLTbpczVkvcmjUNR8uDzxkbfVp1mAEZXUxAg3DQRmMk31cfBdHY6Htg+GcvzI6uO6xPMcZx7fEkY/DtNEFl+tMjhAgEc8sb9Fq08vIsee5Z1dX2qpOPYrMRiXOEGQLWGk/e7cupVCGdyOHqLbXiEuEu3YjCpcwbhbslfY0kWmHBDDnNjyk6ftqqs2t3pL1Sbg/MfH1PWYRpHUdA43IPaIlR5so/iRsjp67PwPGf70K/E4ZzZLhI01kc+zv4LfC6Mnx1KtumnUvh7oZayDY24G/gVvK7llcrkWCpMcAHjSb/f6LHJOySW7B6fBH0EOWkyQ2nlgkjMIsN3atLlu7cG+Nai855IfpAxGXZ+z6O95rV3d7srfEOcuNd+NnqtKsUx/UzXQzBeuxuHp+9UZPZmE+QK0ssH1WoMgQHhKA5V6UMEW4gVI/zWD8zLHyLVf0cvocbxSC4fuZKo0hgn3j8P0K6MJJy/I4kotQIzxK2mERbWfuoTIbyLyqTDPAlzZ1UEp46ErZ+LcyGknKf+PC+k6a71R1enU45jw/c6mi1eyeJfhZYMDZBBLDNswtI0HAns81RVvlrbN7l8uf1OnLSub8yr0td10f5dSLi8A+C45cup3TvNt/dOiv131Wra1+pyrdFqKH5ufjwy0wsOomIJeBAdEhwMgA8OFoBlc23S+XmC6dvkdenU+dWpNf8AfuRqNKiKRFRrxU35QToAOzdEHQzoq2n1aoWHLv3MrtPCyOJR5/UhMblh0ZhIvzNojcfHdou1HUebHKfByI6TbLhchjMWbgb/AHbrbVDPLNF8/wDiiNh8cWSQ0yfjrNrrdZBT4Zqpm65ZiySyqXUDBPtjNa5Ak776la8Lzc/A3OU1psPu/p/2Q3Ui23ETP1W6Mk+EVpxccOZKpQ912yA0+zYk/rpv1WqxOCymWNOo2zaccrHQjZQRBv523d62wlkr2R8t4ExeBMcJn4rI154yx5olpy3cbNA3l3VHmVrnLBtor3P4lJ6ScWHY00mmWYWnTw7eE029f/eXDuXBk8vLPYRiopJdi+9Bmy/WY51Ui1FhP9zuqPIv8FizJHflBkCAIQGZ9IGyvXYUuAl1I5xzEQ4flv8A2hbaZ7ZFbV1KyvHscubUBaCRImDyXSgm3wcCySjH1LgYx2HAMjQ8ND2fRWKpt8Mq2xS9S6DFOBqbLZJ4WTRFbngmbJwxefZmd3Pkq91qjHqWtNp3bPGMonVtiEmRI5b/AAWiOtWMFyzwuWcroGH2W1vWc4N4F0Ce46z81qt1huo8NxzJ/qTaFGg4Bknzyu36uGU9ypR1WZYi0dP7NXLC7/mhVfCUxABkaw4kieAP15bltje08sxu0kZLBKoYEZSD4T893asJz3E1UbFyV3STIHNIIL5uLWEWJ+9OwKhq6k45XU3+dGEluWUV+XKCHNm19+YTv5jcd4VbQ611T68Pt7fFE6/SLblL5Nf4Y7iMA13VaIMSHaEiLTx7I4L01V7Ty+hyNTpozrzFJMqXYSqDEE/Q+SvKyOMpnHdTztcWmWdAAWGunMDsMEKu3l5LijiKiuxG2jEA6mbRvA/Vbqe5VvfQawjwDJMHdaRPMSs7VJrCRjppQjLdJ4a6dxqtWaTwgAXtu49qVx2rkXvdJOPKwv7gQwb1sND9i1w1RuHBrvAjDsNYg/iqexQZ31CD2NK5+qs9OPfg7Xh2nTmm+3P+jlrnucS5xzOcSXHeXEySeZK5jO6fRHoc2H/D4EVHCH1znP8AQLN+bv7liSjeISCAEB45siCgOU7c2J/D16jImm7rM5A7u4yr1draTXU4+o0yTcX0ZnqzCwlrhLTpx7Vfi963LqcOyLpex8oglu9bjSpZ4LLBPJY1kTLhN4lovBJ0k5fDmuF4vN1wbTwd7wz1pJLuTxQAsMzSTEtcQfIweK8vDV3J5yellpK9vHBCxFN+ab1RAh03Y4dpiJ3K09Q5r1PD9vdFCWnal/7L39mWTagf1Q85mODiAYMwRB4SSqMJTplvS6nQmlYlHPKI1bBtDAamfPBzQSZveeR7tVvWrunN7XwVJVQhHM08ljsqs50AkZALEgh17AAnW9p5b11tM7HH1mCkn+HoN7Uw9g10EF0M3OBnRpi43XG83VmSUlhiyNc1iXBGdgopSXkvFwNCI4fMLn36KKg5xLGkslXPy5PORvGluUHMWkjWDa19PBdDSwulVHy8S478HP1V1NVslZlZ+GUe0SKgE7rSCYMRpv4W5q3CM65Yn37Gqbrurcq3nHfoOYpjSMvPvHfqCrEMt5KVmIxwikxdAguvpcC9xO6B2nuV2EkksHMsi5TaYnA+20kdUCSSbaTqO5RbZ922jZpqfvkp/P8AcQHZiY/ESe7X4LOL2xSZWkpTm3FE3B4ZresbNbcrCyWFwbKYSlLdLsUPT3aBBGFFnBwqYi+lTLlp0/8A62G4957uC49s90j1Onq8uGH1K/oRsB2NxdOiPZmXng0XJ8POFpN59RUaQY0NaIa0AADcAIAUGQtACAEAICs29ssV6cfjbdp+XYVlGWGa7Ib1g5ltXBEiIhwOh8IXSoswzg62hzjx1M+5sa8VezlcHEXD5LfZ0Ny5bkk6cA0yTz0XnfHOasS9z03g2E/SSqwIE7xbtJ7B2LysVng9MrPcZbu3XJN7kRx8deKzZhhZ4G3Okb26wRNuYiN9zuuFllp+5Lq3JrI/s6iWgnMHkxJM6cI14rG+1TaWML9zRTp5VLl5bPaeNZRdknqEToSWzuHEHnvXW0Ook4esqWuFM9ueCGarqtQPIJbIa0bh5QdBPy3bvPTtUSvDdZLzMcdh/EYsNMvAIIva0jTy38l24UKyOEUrtbKqa3e45h61MtgGZ3EyOwG8d/E8VXjpnQ/TwWvtUNQnuwxNANaHMIyi8b53iCBJExwW7UJySmuqK2jca81NcPoGIrAAT7Rtz5d1/NbasyWUadTJVvD6lcMeZu0HssR46q26fZnPhq449SEYSrldnLARccLmN4UWVb1tzyTptV5M3ZjK5+oYPDyZ3nhbuWUsJYNcHKcnLp8he2NqNwjPWWL2mKLTcPr+8RvZSBDjxcWDiufqLMcLudzQ0tvL6L6v+Dmrw4klxLnuJJJuXOcZJPEklUjqH0H6Jein8JhvW1B/jVgCeLWagd+vhwUMlI3igkEAIAQAgBAZvpPsTODUpjrfiHvRvHNbqrMcMraincso5ztLAi7gLjculVb2Z57U6Xhyj1K/DYl1MyPv6LZfpq9RDbYslTT6qzTy3QZY0NsA+2IneZLbngI+964Wo/8Aj8G/ung71HjueLENBlTrOpuFQSCRee4fuqt3hmxYaLFOtlPLg8okvxDCwutOWXMm5vy57lxVTYp7e2ep1nqouvPGcZx3KuttJ0EANyxYDdzk3J0V+Olimm85OZPXTs4a4HaNZjyxtSQWjXUEDdpP2VhOE69zhjDM4yhbtU0+PqWdSxBiQIgRuB3bpEg90LRo5pWps6N2dmIiK1IOOV2gzdutj5r19U8PMTgamiLi1NESjhCxxIykHjqrkpxmuepyq6Z1S45R7VxJcQ2nEgyCdyjy9qzIyd297YPlDtCjAJdd5jTc3u3nsWmTTaUOiLNSkouVvMn/AIIVTB1C4mAb2uNFahbFLk51unnKXCHfUODGsI3yVgnmbkbpVtVKtrDDaGOp4Wnme6+ggCb8AdXGDE9psCtFtuFyXtLpE2kjnu0Mc+u/1lSAAIY0aMZJIAm51JJNySSdVzpNt5Z2oxUVhG/9E3Qo4ioMVXb/AILD1Gn8bvpx8OKxMkd0UGQIAQAgBACAEAIDM9IujmealIdb8TdzuY4H4rfXbjhlS/TqXqj1Od7T2fBP4SNQRC6VVvB5/UaXnK4Kt7CNbFW08nNlFxeGPbOxhpPzDTQ/X75rVfUrI4Za0t7pnlFntnDBwNZsREnLx60yADu/FyXnb6ZKX+z0b22R3x6/ApK9Jk9V0gAazLjvMRbvVNTsf4l/CNUo1xfpf8sdwdbI4ZqZIdESLxyMXWm6Csi0pYaN9NnlSy49S0rVRUvDwOEQc02FjpKp0wlCajHDZ1JyjZW5NNC3YxrnEEjha+lzfSZnwC9jXTKMN2Dz+o1dc57ExZDY4TxWSzk1+nGEuRrEtAewxGp7bec28UrtcoSQvojG2DWMfwLzTcmCe7l4okorBk5Ocsj7REEkRv8A3WCm5dEbXWodyj6Q9IqeHBFn1T7LeA4nhxUykoLqRCt2trH5mBxOJfVcalUkm5AOgn4aDwCpzm5PLOnXWoRwjX+j3oO/H1BUqAtwzTc6ZzwH39DgZ9T6BwmGZSY2nTaGsaIaBoAoMh5ACAEAIAQAgBACAEBkPSTWoUMK6vUbLwQ1gBgvcdAbaASewLZXZKD4NN1MLFyctwW2qNaxOQncfkV0K71Lp1OJfo3B+pcHlegW77fJW42roc6dDjyJ2dWcXCmLteYLdx+ix1FcZQbZu005wmku5OxOzqZgsqZdZLs2nG4uPDVeYVW+TVby/Y9BOmuMcvgU/aLQIkZQNG5iTxAG4cpCwq8DvnJufBsn4pp6opQ5YwzHuccrG5fjwtub3T2rsaXwqrTve+WczVeLW3+iCJtCkKf8zvvVXJzc/kVa6Y19Op67GanU7+XyWO0y39yvdiHPqS08pFlYjGEIeopzlbOz0stG1GUml1R+65JhoVecs/BF2mvby22/oZTbPTAuluHEn/UIgD+kfMqtK5L8J0a9NKXMzMZL5nEucTvuSVWbbeWXYxUVhHRugfo0qYktrYoGnQsWs0c/6Dn4cViZJZO34TDMpMaym0NY0QANAFBkPIAQAgBACAEAIAQAgBAcJ9Mu3TWxf8OJyYcQRxqOAJPcMoHfxUkM5vXfAUkFjs/bdakA0xUYPwu3dh1C2RtlHuaLNNXPqieOkNImetSPMBzfEX8lahrFjEkc+zw1p5rY+7bDahg1mu7Xf/pWK7aVysFO3T6l8STf+CRTAP4mfmB8wtn2mHY1rR2PqsEvBHLfO3vhVbNZu4UX9C1VoHF7nJfUkV9qUhrUYOPWAC0O2SXCX5stLTxb6/oipxW36DQAKmY3kNBIN9wsPPxWdd+1et8/Aws0UpcRWPmVrukrv/Rpxwc+5H9osPNRPVN9EbKvDlH8TKvF1H1DmrVC48zYdg0Hcq0puXUvQrjD8KLbo90axWMdlw1Ils3eRDG9pKxMzsnQ30Y0MJFSvFevxI6jTyB17T4KDLHub5QSCAEAIAQAgBACAEAIAQAgMj0z6A0Mf1yTSrxAqNAM8A9v4gO0HmpyYtGH2b6Fn+uH8RXY6iJkUwQ9xgx7Qht4O/RMkpDO2fQvWZJwtdtQbmVRld+YSD5IMMxe1OhuPof5uEqkcWN9Y3xZMKTHJnsRRa0w9paeDgQfNCRPqWcUAeqYgCGBAWmz9iYmrHqcNWfO9tN2XxiAgNfsj0TY+qQavq8O0+8Q535Wz5kKBg6B0f8ARLg6BDq2bEPHv2ZPJo+ZKZJwbyhQaxoaxoa0WAaAAByA0UEjiAEAIAQAgBACAEAIAQAgBACAEAIAQAgGa+FY+z2Nd/U0H4oD5a6XZXY3EuADR654AaA1oa1xaAALCwCyMTpvoU2Zhq2HrCrh6NRzKghz6bHOyubpLhMS0qCcHUcPsmgz2KNJn9NNo+AUE4JqAEAIAQAgBACAEAIAQAgBACAEAIAQAgBAM4rFMpjNUe1g4uIA80BQ4zprhmGGl1Q/ytt4ugRzQGa2n6UA2RTYwRvc4u/2tifGEIyZXaHpBxlX2appt/kAB8YlCMnM8Ti8z3EmSXEntlSDTdC+klbDB/qKmWSMwgEGJiQRzPimCcnRtk+k+pEVabHEcDlPjcHsgJgZNVgOneGeAXZmTvIkT2tkjvAUEmhwmOp1RNN7X/0kGO0bkBIQAgBACAEAIAQAgBACAEAIAQAgIG19sUsMzPVeGjcPxOPIb0BzjbfpLe6RQApt97V57JsEIyYnG9InvJc5xc7i4kx4pghspcRtd5kTrM8SpwRkq8TWJ7eH04oSM0se9lptwKAhVGgknipBKweLNMENAvxQFjhMWTeUBcYLaBE31UAtsBtZzXWcQRo4GCOUjcgNjsbp/WZapFVvOzo5OGvffmowTk32xOkFHEtmm7rb2mzh9e5CS1QAgBACAEAIAQAgBACAEBV9JdtMweHfXffL7Ld7nGwHj5SgPn3bnSCriXuqVHS5x7mtGgA3BSYlQahKkgYc5CBqsEJwR85FiARwP3ZCRLyOBHfPxQDWUc/D9UB6I5+AQDrKvLxMoCwoVbICXRrXQEyliTIQFhgtpupvDmuLTOosQeNlAOydCek4xbC18CswDN/MPeHzH1UGSNOgBACAEAIAQAgBACAEBy/051XClhmj2S95PaGgDyc5SYs5AiIyIIUkCHhCRvMR2c0JPH5TuI80Ay6mOPxQCDS5hAeiiOI++5ALaGjf4D6oB5lQICVTegHmPQDwqIDV+jzHFmPoQfacWnmHNPzg9yhhHeFBkCAEAIAQAgBACAEAIDnvpi2c6pQpPGjHOHe4CO7quHeFKMJHFHNhSQJLJQDRBCGQEjePD6aIBBYOPiPpKECHUeY8UJE+oKAQaP3I+qA9FLmPH6IBxoCAfY5AOtKgDjSpBq/RzQLsbScBOUz5GfKVAR31gsoMhSAEAIAQAgBACAEAICNtHAsrU30qglrxB+o4EG/chDWTgnTPovUwlWHiWH2KgHVeOB4O5fJZGHTgzWUdiEgRxE/HxQgQ6k08u36hANnDcCD3/VCTw4Z3BCBJw7vdPn9EJEnDO4FCDz+GP3CE5AUeY+KDI8xgQkdhAOUaZcQACSTAAuSTuAGpUA7f6NuijsMw1awio8ABu9jdY7TaewIyUjcKCQQAgBACAEAIAQAgBACAYxuDp1mGnVY17HatcJBQhrJzHpJ6J5Jdg6gjX1VQm3Jr7nud4rLJjho5ztbY2JwpivSfT4EiWnscOqe4pgjKK/1vEITgM7eYQYPDB3lCMHoj3kJweEDihGDyAhOAkIABmANTpxKDojVbA9H+NxMH1fqqZ/HVltuTPaPgBzUDr0OtdE+g2HwXWA9ZW/1HjT+lujPjzTJklg1KgkEAIAQAgBACAEAIAQAgBACAEAmpTDgQ4Ag6giQe4oDNbU6AYCtc0GsPGn1PJtvJTkx2LsZ/GeiDCn/LrVmduV4/4g+aZI2v3Kev6G6n4MUw/wBVMj4PKnKJwxgehzEf+4pflcmUORTPQ3W34qmOxjj8wo4GGTMP6Gh+PFz/AE0o8y8/BMoYZd4H0T4FkZzVqn+Z+UeDAPimRtNXsvYOGw/+TQp0zxa0Zj2u1PimScIslBIIAQAgBACAEAIAQH//2Q=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QTEhUUExQWFhUXGBgbFxgYGBoaGBcXGxcaGh0eHBoYHCggGB0lHBcXITIhJSkrLi4uGB8zODUsNygtLisBCgoKDg0OGxAQGywlICQvLC80NCwvLCwsLCwsLCwsLCwsLCwsLCwsLCwsLCwsLCwsLCwsLCwsLCwsLCwsLCwsLP/AABEIAP4AxwMBEQACEQEDEQH/xAAcAAABBQEBAQAAAAAAAAAAAAAAAgMEBQYHAQj/xABEEAABAwIDBAYIBAQFAgcAAAABAAIRAyEEEjEFQVFhBiJxgZGhBxMyUrHB0fBCkuHxFGJygiMzU6KyFsIVJkNUc4PS/8QAGgEBAAIDAQAAAAAAAAAAAAAAAAEEAgMFBv/EADURAAICAQMCBAMIAgICAwAAAAABAgMRBBIhMUEFEyJRYXGhFCMygZHB4fCx0ULxM1IGFST/2gAMAwEAAhEDEQA/AO4oAQAgBACAEAIAQAgBACAEAIAQAgBACA5rt70nGhi302U21KLOqbkOLx7RBuIBtEbtUMWzW9GelmGxzZoP64EuputUb2t3jmJCGWS9QAgBACAEAIAQAgBACAEAIAQAgBAJe8DUgdqN4BHdtCmLZwey/wAFqlfXHqwuSNW29RbYuP5T8wkboS6M1zsjD8Qz/wBS0PePgst6MPtFfuPUtv0HW9YB2ghTuRkroPuT6VZrvZcD2GVkbE0+g4hJmun/AEg/g8K5zTFV/Up8nEXd/aJPbHFCGz50x9ZSQebCx3qcTSqZnNyPa6WmDAIkTukSOF0YPpzo/t+jjKeei6feafaaeY+YsVimZZLVSAQAgBACAEAIAQAgBACAEBBxm1adOxMngPnuC02Xwh1ZshVKfQoNodJXTEhjeUOefGw81Ulrt34Eba9DdY/ZFW7EZn5nesqDUTfy+Srz1dso7cpM2LwqGcylySWY1rnFrQRa1svznyVGSajmXP55LH2aVa3cYIu0HWBeMzjYQ7QfMrdRbJcVvC69DQ/Dq9RJuT+QyxlJwENcO12vhMQtz1Nyl6msfIry8JrSxHl/MKWEbIMy0kgAe0TrbqrZ9qnJNJYa79kipPw50zW95z+pZU8O0Q5sgwLZiD4g68iqi11ieMllaWEfVgl09o1mfiJ5ET5q5V4g/wDlyLKHHmLOe+kSrXxVQVGgubTZl9WPaYdXOy6mbXHurrVONn4XyUvPT6nLq7iXRv8ANZNY6m9NNZRabX6N18LlGJpOpl4Dmk3a6RMSLBw3jcmAGwtuVsHVa+m8iD5cI3jksWgfQfQnpjSx9O0NqgdZnEe83iPMfGMk5NOpJBACAEAIAQAgBACATUqBoJJAA3lAY3pH0pjqsMN3nQn5+C51urcm4VlmMa64eZa8L+9jPYXNWcXODm0wCZIIm1oBud11zb7NkfxZkzZRrpzmo1QxH3ff5IrKdTM4kaTI4aKzXH0pM9Qo7Y47lv8A+MNHtNE7iDHyWl6b2ZQloVLlMdrY9j2gvBaRv1k9uoWqMHB4jyV1RdCWE8oKVcPbrBaZB4x8Ub2s348s8awuJcHDs1WXmRSxgmbW3CJFOtFhrG63bYzZYJ56/v8AsU7anN5yLbnd+8fD6KJuHZYMY1wivU8/P/oVc8YHvTY62gyO4xvWKnt/g0WaWEl6SLU2a0v9YCSZFybiJuHWP6gaqwr5YSjw17dyh9lhVY5W8p/Qra+DotxFOvXpNd6twdma2CSPZLg2zxx7rLq6fXSn6LFyar6Ps8fNi8xfsdGxFDD46gWVGtqU3gGD5Oadx4EK4n3RKkpLKOEdPug9XAPzCamHcYZU3tO5r40PA6HyWfXoMYM3sbatTC1W1KbiC0zbd9eEbwsWgfSHQvpRTx9APbAqNgVGcDxHFp3d43KCUaFCQQAgBACAEAIBvEV2saXOMACSUxkhtJZZgNobddinw2QxsugGDDfIndynvO/yVWvMs/Q5ktW75Ourt3/YibIonOatUnOZgG0N7OF/gvJeJ6lTk414x8Pc6mg000nZb17L2RCr4l5rPbUc5rTmAbJygXgjj2hb69NB6dOtZfHz+RVr11lOuTv4jnp2+DK6thqlOQRbcdQeYI0+9VthOMvme5rthct0XlPuJifvQcuKybZZXCJDSSA2OELVt5yYtrqSqNTLa88hPwtHYtdlbkVbVu5RJLnWJsY5QO3fGi07cFN4H2T289/7LDJlsS7k1tckRl7zpHHsWG3kr2el7m8DOFx4LXmC9rImBYybxvMCTP1W6WnkpRT4z7nPlrYtSlXztJDmiA4RDhpqL8xznyWnL3texbql51XqWcnrcB6xoIc2wgDSN0Qd9l169HNx3KSeeSrXq64LZt4GMIyphnH1ZIi5Zuvw4Cx8VH2m2l4kjStLDc3U8I1WExVHG0XU6jQ4ObFSm7gfvVdKi6Nkd0TXKO17X1OBdO+iL8BXyGXUXyaL+I9138w87HfbfkxwRuhnSKpgcQ17dJhzdzmnVp7fIgLFog+ltm45lekyrTMseAQfrwI07kMiSgBACAEAIBNR4aCSYAuSdwQHMekfSE4mqWCRSbOUe+eJXW0+m2Q3y6nl9fr3fZ5cOi+rClRDaRHs2DnGYuNJ5N+PcvL+M66Vlqpr7dfieh8J0kaKfNs4yS8E7MA7LmbJ0vxAOosYnv71yVoLpvbFP9joLVwcN+STV2NUqgE5A0QbdYz2+Fh5rs6XQLT5cnyc3VeZqsZax9f1GW7MynIHnUZuEkwLGRrO4fWlqJb5ZwWdLV5HojNp/B4/rF/9OtEucRAudw4m6uQqSjydtatpJIjHZpaTcBu73uF+Cp2WqPCNj10fmW2B2O0RMHkfisqo+YitbrW31GdqUGUROuswfvmtn2KU3w8FCzxNUrOMlFRBdUBeTSa4SzKA7gYLRcyOMLbXpqMOD5a6/wAHN+3amyzdKW1PlY/csMRg3Cz3ZabiBoCHHUQcxycuKr36XyPXWs4756fkWZzle9t0uHjt+4UMOQ6o6S0lxIFO8iOBbBOp8FVc5WxhCEdzS5z7/P2NkdO6nOcnjL4x7fIjYSi8gNzFjdzSAXgdkBZ2Oty4jul8Ohq00NUo8S2x+PUm4WgWvMlxkEuB4Bpa2QN85j3BdXSRnXtjJYz9Ea7IRzLEsj1Q5gbzaQSASIvvHJdK+C2OSXKRUrnKUlFvghMc2i5tVktcOAuRN5OpEA8fmqWk07kvMT69izbbXVLbjp39zS7a2XS2ng3UnwCbtcLmm8DquHL4gkLfyupYi01lHzltTZ76NR9Gq2KlNxa4cxvHEEQQeYUhnTvQr0n6xwlQ2dJpzueBcf3AT2tPFY4COxISCAEAIAQGN6fbayt9Q03IBeRuBMAfPuCu6OjfLc+iON4trfKj5cOr+hi9l0pdJtzOmX9481Z8T1HlVNrt/nsc3wnT755f99y6ZTlwEEz7IcN8m7gd/AHiTrpwvDfD3F+dd+Jne1+t34rq4wWYoQ2Xea7OVnCOcoNLMmJxO3fV04ESdBe5G88pGvxVHVqO1ruyzDVeXHkgurNM5QSXC5vLo1MzcGN0BeZlOe7E+i7Hf0lVbSnHq+r9yQx7srWlxOmp36Azv0KxjqpJvngvPG7oiKK49ppndY3nnwS2U/8AmsE0amu5Yg1wLq41wLGjqt6zn6xlA3cN+nKxlWdJZtjKXXsvmcbxKWLY1r4tv4EWtVdWbAa4BriA55IJE7gG9b7srUtTGqXLy2ui7P5nPjRZqY+lYSfV918i16G0QW1A7UOAncYkWO9XoSysruZaWpw3J+5YbbwshuWIZOm6REcrLXqE5Q2pZyWtq3xb6Irq2dpGQRYBxAi41uL67tLLo6auKgnJLJztVZNzxF8DVKs5x6xgDlHaZ1W2UK61uwaYztslsyyTSfDbRLm2dpbUj7+a5NV10r8zj6ezR1J1wVWIywyG/FNYSXPaOQvP6XXXjXOxcRwcmy+ql+uafy6lLSx5LyXEkSYncBvA0mPmr700VBKPVHHr10/Nk5PKb/Q0OxMf6ioDmmm/Thf7kLmX155S5PQ6S/a1Fvh9Cg9N2wP8vHUxItTrRwPsO/7e9qqI6bOV7NxrqFZlRhgtcCDwIMg+MIQfUew9pNxOHp1m6PaDHA6EdxBHcoMiegBACAj7QxbaVN9R2jGknu3d+iyjFyaSMLbFXBzl0RyDF4h1UlzvaquLjyG4fLuXeglWsLsvqeJtlK+e6XWTz+RNwrmtlpcGggTpO/lYgEePJUdTTZYvT1/uTqaXVU1LEnj/AD8C3w2Iygk+1wN4HbvCKOFtN3mJtz9zx2KzDNbgAbjtjujuPBYOLctqM/MUIb317CcZkLBna2buc4i+Rul+Zt2ArleJ2OtYh1fCLmkhGyC8xcLL/JFTtPaBGX1ZEZASI37uYgRHiuRp9LGae/rksazxGdU4KvpjoWeFwUj1lQuysgBrTBcSAbnhLog8ySrGloq8tznz1+hZvsnO3c3jHt3+ZGpbIL3VKlKWmeqM0OFpE2ggnhw11VqdStikunxX9ZRhp3Cxzi8P+/k0TsPg6oDfWsD3cQQB2RPWG/t7AqVnh1ib8qWEW1Nyw7VlkipSzvyvIabwJkuEHWRbQ6cDdZabw2Fb+8eX7f3k2T1E8Y6ImUSKbY9ka3PxcTEzvJK68YqKwkaM+41X2jmDmUySdAdDNtJEEAb1slW1DPc0efmW1dB3K0ic4kRvse0HTyCr+Td+LvjsbfNq6dijxjyx3WLYcZJzA9UXMTukNtHNaJabVWz2yllG5W6auG+K5KXamN9a6GkhosL/AAO9ep0umjVWo4PE67WSutcl0IVOmN8nt/TVWkihKT7C1kY9x7CY51NpbGZvunceIO5VLaFJ5XDOhp9bOpbWsr4mz6O4hu0cDWwtXWCw8Q0+w7tB82rkamnyprHQ9RoNX9or56r+o+f8bhXU3vpvEPpucxw/maYPmFpZdOz+g3bOehUw7jdhD29jrO8wD/esDJHUEJBACAxXpK2hFNlAG7zLv6W6eLvgr+grzNy9ji+NX7KlWu/+Ec8OJIuIki3IDeO+V0lHd8jgJ4WMc/sPUqk3nXjvViJSmnnDLSnjT6uTusOJ4dv6KrOpb8IvV3yVWX8kWlKnYG8NYN0yRmJsNfrK5ibgpM9BJRscI+yJWBoCpTfUqC7g8Nb+EAEix377/wAxsudxN731L9cPTyZt1N1SqcoDw3KZsCGgCQdMwvHGy5+VVXmTx1/Ur7fNv2xWcY/Q1AxJbTtBlxN9IgDQ9nkrvhVLdPJc196hL0lbidpuYZzwN/3u7l24aSL7HBt8SnF9eBp+3HkQCXHlfx/RZ/ZILlo0/wD2Ns3tg3krcbtt4MC5mHAn2jE2PZx4BY06Gre7UuWZX+I3Y8p9F1/kZO1C4XB4ZZNr8dTfuVuOkh1ZXn4nYuIJfnz/AALGKcWwbN1Abzv4H5LNUwi+Ctbq7rE97f5DlDFEkN1FtdRa99+h1WM6opZMqdZY5KAradUABrREns018/gsNPDls3+IXNxUF0Kt0R8VdwclN5PKelj43/VQZSazyhy8X+7IYtJvgTOqgjBb9DtoepxlM6Nq/wCG7v8AZ/3R4qnra99efY6/hF/l3KL6PgzPpj2X6naLngdWuxtTlmHUd/xB/uXF7HrH1G/RBtH1W0KbZtUlh/uFv9zWqGSj6IUGQIAQHLel+KFTHPBPVYMvZAv5ldXTJxo47nmPEZxnq/V0ijK1TmcTpJ8guhCO2OEcmdjk3JnlAG/bYcvks+hjPDZMwtcucwG0OFu/Va3xFvuZJZlFdso0lOtkFeC7TqzcAlxBLeGo07V5JXPfZl8Ln6HtFVGEE116fUs9inNQy6RmaCL21BEzOu/eE083OtSZvcNvpGXbPpUGl1yTOpMmTMWW7yI3Pa1kr4jp8zXUocVinudDB9NfJdumNdcMex52/wA++x44TK5+GefavGgkwrisi1lHNlVOL24JuCpy9wkNLQDFzpEuaZ1BiB+689qrb7r/AC4vC9z02kqopp3yXT9f5KnEVvWVaj4gZiB9+C7+nhthtycDW2b57sdefyEA8VvZVx7EluIsNJBsd8cFrcecmW/hJ9UOYWpNQECL2HCVFnFbyZU83Jr3LHaOCLy0AGG7+BWjTzik8l3WVTlJbV8zzE7LAZM9aO4/Rbla28GuWjjtyuH9CpYwEwP2W7OOTnpNvAVHQY5lRngNNNjWTgY7P1UYMt3HPI25xiRqDIPAhYSWVg2Qe2aaLr00NFbCYDFjfLT2VKYf8WFefa2txPcwlvhGXuc02BivVYmlU917XflcHfJYMyPq0FQZnqAEBxHpDWmrUI1c9zvEruaZZivgeP1jxdL4tlbTd3K2ijKOB9rrJ1ZrFULvbxzCCNRdY2fhZnVnese6LLG4hzXBpsxziM0GA7WYvEOjTWCvG7Y/aJwz1R7ecn5cc8cs1ODeaNFrXADKwaaTGh4X3q0kkjbFYiG0MOXnMBMTbeeflHcrFM1HhlTVVSnzEpq0SAYaSYbJAJJtb74K1KyEVlso1qbljp8xBrBjgKjwImWtE2je4wDHIWMLFKyazHhGW6mqbVjy/gSA5hgwGwTI1Ny2AJEbnDVc1/iz3T7HVSUopNLoY+nv5uJ87eS9VTnYsni9S07HjoOBZldiha+9BkkYA/4g5SbdhHd+q02/hZv0y+8WCdVrlr2uklrhb7+9VjTiUMG7UZruUm+GS8VtFpbE7lMa3kyt1UduEUD3ALec6KbEOQyPWuQhpiWaEc1gZvhlx0oPrOjrCdaVZo7P8RzR5PC4epWLpHsNBLdpo5OT0ndYdqrsun1lsqpmo0ne9TYfFoKgyJSAS82PYgODY5/X7l3dJ/4zxms5tYijSLrD9lYlJRWWVoxblhDfrbwe47ikX7kzgudnQdp1srgeBSS3LBjB7Wpexd1iXuD6c3LXMgayQCNbXzheM1Ncqdavie2qtV+l3R65T/Zk7bFV4oQwlrnOaxzRaCbkN4HS2mtgrFssQcn2IuTccR74IHrnRDnVHwI9WXbhYSGQPPtXHs1lklhPHxX8l2jRqTzNy+T/AICgwBrwYpgZTIbMEnMIJNyCCb2VnQaezU2Ke5vBp1tlGni4qOF7/wChWJ2hh3nMQ4uLh1oggaDs4r060tzhtzhfA8/PXaXfu2tvPcMfXcKZdnNmHLIAMkEASPaAk68Vx9HVqZ3Ymmops6+q1NEacp8tf5M5TcYuF63lHjnFZyhwOM7i3zH1HYobMVBS46P6ChUBuDKnJg4NPkm4Fhgkb7eP35FVtRLhIvaKGZOQ5tJ92jeB9/BTp1w2Y69pyS6kE1OPirJS2+wlx4qM5JSwNuMHVDJCmn90IYt82MzmkniDJWpd0bbEmlLPL6ljtKp/5fxQ4YlgH56R+q5Wr/8AL+R6fwt//n/M5bT9pvaqZ0T6u2AIwuH/APhp/wDAKDInoDxwQHBNqCKi7ekf3Z5HXL75nmFqwHx7vnMfNbrFnBVhxn5EeqwOELOSyjGEtsssRmyjjHDVT0Rlt3PC4LjYNcgjK67SS0RMgi4HLkL34hcjxWqW1WVrLR1/Cr8SdU3gu6eJZiJaT1rXuCHAAAnhBIEtkW5rlpxsjg7jSlwQaeHqU6hpucXl1m2NzAc45uAE7/OFz79FvnFRXHv2+WDLTTtrUoyk2v7zkYxFYFzqRObKIJNnPi8AAgEXHCJ1XThKvStQqwpe76L5lSdUtQn5mXFe3Vkd+FYbglse006j74Qutp9ba/RNZfuuhx9T4fVD1wlhez6jW0HEtEDqzr5AAakCNdFYpsjvazyVraZqtNrCDDYBzm5j1W8St09RGL29Wa4aSc4b+i+IYjDsaGw4Zib7xHcsYTm8tom2qqOEpZz9Bt9AC5bMbzwnst33Ub9zwZRrdcN65Xx/0P8A8dF2tkgdUG0G3josXTJvqZx1cIxwlghPxJJOYdY8dP7ToVYSwsFNpt7up6Hys0amgzeSYHbkS47zqoJS9hUWCZDHsIQSQR7WnI8VqsyllPob6Nrlskuo70hrZdhvH+rjQPytDv8AsXK1b+8/I9J4bHFH5nNsOJcIVQvn1vgaWSmxvutaPAAKDMfQAgOHdJ8Nkr1me7Vd4OMjyIXW0k8xR5jxClwtb/vJWCzSeJA8L/RW28ySOel6ciS5bDDA3TqCUM2mKJcCCwwRoPvRYuKwTGeWt3Yt8HtRrozxTqW6243/ABQZuJniuPqfDfX5tfDO5pfEljZZ+peYzaeaAAMty7NqNeGkH5dq0Vxjna3z7F66+Si3Fce5T4en1xIDsxLiDaCbsAPZmPLSbLTbpczVkvcmjUNR8uDzxkbfVp1mAEZXUxAg3DQRmMk31cfBdHY6Htg+GcvzI6uO6xPMcZx7fEkY/DtNEFl+tMjhAgEc8sb9Fq08vIsee5Z1dX2qpOPYrMRiXOEGQLWGk/e7cupVCGdyOHqLbXiEuEu3YjCpcwbhbslfY0kWmHBDDnNjyk6ftqqs2t3pL1Sbg/MfH1PWYRpHUdA43IPaIlR5so/iRsjp67PwPGf70K/E4ZzZLhI01kc+zv4LfC6Mnx1KtumnUvh7oZayDY24G/gVvK7llcrkWCpMcAHjSb/f6LHJOySW7B6fBH0EOWkyQ2nlgkjMIsN3atLlu7cG+Nai855IfpAxGXZ+z6O95rV3d7srfEOcuNd+NnqtKsUx/UzXQzBeuxuHp+9UZPZmE+QK0ssH1WoMgQHhKA5V6UMEW4gVI/zWD8zLHyLVf0cvocbxSC4fuZKo0hgn3j8P0K6MJJy/I4kotQIzxK2mERbWfuoTIbyLyqTDPAlzZ1UEp46ErZ+LcyGknKf+PC+k6a71R1enU45jw/c6mi1eyeJfhZYMDZBBLDNswtI0HAns81RVvlrbN7l8uf1OnLSub8yr0td10f5dSLi8A+C45cup3TvNt/dOiv131Wra1+pyrdFqKH5ufjwy0wsOomIJeBAdEhwMgA8OFoBlc23S+XmC6dvkdenU+dWpNf8AfuRqNKiKRFRrxU35QToAOzdEHQzoq2n1aoWHLv3MrtPCyOJR5/UhMblh0ZhIvzNojcfHdou1HUebHKfByI6TbLhchjMWbgb/AHbrbVDPLNF8/wDiiNh8cWSQ0yfjrNrrdZBT4Zqpm65ZiySyqXUDBPtjNa5Ak776la8Lzc/A3OU1psPu/p/2Q3Ui23ETP1W6Mk+EVpxccOZKpQ912yA0+zYk/rpv1WqxOCymWNOo2zaccrHQjZQRBv523d62wlkr2R8t4ExeBMcJn4rI154yx5olpy3cbNA3l3VHmVrnLBtor3P4lJ6ScWHY00mmWYWnTw7eE029f/eXDuXBk8vLPYRiopJdi+9Bmy/WY51Ui1FhP9zuqPIv8FizJHflBkCAIQGZ9IGyvXYUuAl1I5xzEQ4flv8A2hbaZ7ZFbV1KyvHscubUBaCRImDyXSgm3wcCySjH1LgYx2HAMjQ8ND2fRWKpt8Mq2xS9S6DFOBqbLZJ4WTRFbngmbJwxefZmd3Pkq91qjHqWtNp3bPGMonVtiEmRI5b/AAWiOtWMFyzwuWcroGH2W1vWc4N4F0Ce46z81qt1huo8NxzJ/qTaFGg4Bknzyu36uGU9ypR1WZYi0dP7NXLC7/mhVfCUxABkaw4kieAP15bltje08sxu0kZLBKoYEZSD4T893asJz3E1UbFyV3STIHNIIL5uLWEWJ+9OwKhq6k45XU3+dGEluWUV+XKCHNm19+YTv5jcd4VbQ611T68Pt7fFE6/SLblL5Nf4Y7iMA13VaIMSHaEiLTx7I4L01V7Ty+hyNTpozrzFJMqXYSqDEE/Q+SvKyOMpnHdTztcWmWdAAWGunMDsMEKu3l5LijiKiuxG2jEA6mbRvA/Vbqe5VvfQawjwDJMHdaRPMSs7VJrCRjppQjLdJ4a6dxqtWaTwgAXtu49qVx2rkXvdJOPKwv7gQwb1sND9i1w1RuHBrvAjDsNYg/iqexQZ31CD2NK5+qs9OPfg7Xh2nTmm+3P+jlrnucS5xzOcSXHeXEySeZK5jO6fRHoc2H/D4EVHCH1znP8AQLN+bv7liSjeISCAEB45siCgOU7c2J/D16jImm7rM5A7u4yr1draTXU4+o0yTcX0ZnqzCwlrhLTpx7Vfi963LqcOyLpex8oglu9bjSpZ4LLBPJY1kTLhN4lovBJ0k5fDmuF4vN1wbTwd7wz1pJLuTxQAsMzSTEtcQfIweK8vDV3J5yellpK9vHBCxFN+ab1RAh03Y4dpiJ3K09Q5r1PD9vdFCWnal/7L39mWTagf1Q85mODiAYMwRB4SSqMJTplvS6nQmlYlHPKI1bBtDAamfPBzQSZveeR7tVvWrunN7XwVJVQhHM08ljsqs50AkZALEgh17AAnW9p5b11tM7HH1mCkn+HoN7Uw9g10EF0M3OBnRpi43XG83VmSUlhiyNc1iXBGdgopSXkvFwNCI4fMLn36KKg5xLGkslXPy5PORvGluUHMWkjWDa19PBdDSwulVHy8S478HP1V1NVslZlZ+GUe0SKgE7rSCYMRpv4W5q3CM65Yn37Gqbrurcq3nHfoOYpjSMvPvHfqCrEMt5KVmIxwikxdAguvpcC9xO6B2nuV2EkksHMsi5TaYnA+20kdUCSSbaTqO5RbZ922jZpqfvkp/P8AcQHZiY/ESe7X4LOL2xSZWkpTm3FE3B4ZresbNbcrCyWFwbKYSlLdLsUPT3aBBGFFnBwqYi+lTLlp0/8A62G4957uC49s90j1Onq8uGH1K/oRsB2NxdOiPZmXng0XJ8POFpN59RUaQY0NaIa0AADcAIAUGQtACAEAICs29ssV6cfjbdp+XYVlGWGa7Ib1g5ltXBEiIhwOh8IXSoswzg62hzjx1M+5sa8VezlcHEXD5LfZ0Ny5bkk6cA0yTz0XnfHOasS9z03g2E/SSqwIE7xbtJ7B2LysVng9MrPcZbu3XJN7kRx8deKzZhhZ4G3Okb26wRNuYiN9zuuFllp+5Lq3JrI/s6iWgnMHkxJM6cI14rG+1TaWML9zRTp5VLl5bPaeNZRdknqEToSWzuHEHnvXW0Ook4esqWuFM9ueCGarqtQPIJbIa0bh5QdBPy3bvPTtUSvDdZLzMcdh/EYsNMvAIIva0jTy38l24UKyOEUrtbKqa3e45h61MtgGZ3EyOwG8d/E8VXjpnQ/TwWvtUNQnuwxNANaHMIyi8b53iCBJExwW7UJySmuqK2jca81NcPoGIrAAT7Rtz5d1/NbasyWUadTJVvD6lcMeZu0HssR46q26fZnPhq449SEYSrldnLARccLmN4UWVb1tzyTptV5M3ZjK5+oYPDyZ3nhbuWUsJYNcHKcnLp8he2NqNwjPWWL2mKLTcPr+8RvZSBDjxcWDiufqLMcLudzQ0tvL6L6v+Dmrw4klxLnuJJJuXOcZJPEklUjqH0H6Jein8JhvW1B/jVgCeLWagd+vhwUMlI3igkEAIAQAgBAZvpPsTODUpjrfiHvRvHNbqrMcMraincso5ztLAi7gLjculVb2Z57U6Xhyj1K/DYl1MyPv6LZfpq9RDbYslTT6qzTy3QZY0NsA+2IneZLbngI+964Wo/8Aj8G/ung71HjueLENBlTrOpuFQSCRee4fuqt3hmxYaLFOtlPLg8okvxDCwutOWXMm5vy57lxVTYp7e2ep1nqouvPGcZx3KuttJ0EANyxYDdzk3J0V+Olimm85OZPXTs4a4HaNZjyxtSQWjXUEDdpP2VhOE69zhjDM4yhbtU0+PqWdSxBiQIgRuB3bpEg90LRo5pWps6N2dmIiK1IOOV2gzdutj5r19U8PMTgamiLi1NESjhCxxIykHjqrkpxmuepyq6Z1S45R7VxJcQ2nEgyCdyjy9qzIyd297YPlDtCjAJdd5jTc3u3nsWmTTaUOiLNSkouVvMn/AIIVTB1C4mAb2uNFahbFLk51unnKXCHfUODGsI3yVgnmbkbpVtVKtrDDaGOp4Wnme6+ggCb8AdXGDE9psCtFtuFyXtLpE2kjnu0Mc+u/1lSAAIY0aMZJIAm51JJNySSdVzpNt5Z2oxUVhG/9E3Qo4ioMVXb/AILD1Gn8bvpx8OKxMkd0UGQIAQAgBACAEAIDM9IujmealIdb8TdzuY4H4rfXbjhlS/TqXqj1Od7T2fBP4SNQRC6VVvB5/UaXnK4Kt7CNbFW08nNlFxeGPbOxhpPzDTQ/X75rVfUrI4Za0t7pnlFntnDBwNZsREnLx60yADu/FyXnb6ZKX+z0b22R3x6/ApK9Jk9V0gAazLjvMRbvVNTsf4l/CNUo1xfpf8sdwdbI4ZqZIdESLxyMXWm6Csi0pYaN9NnlSy49S0rVRUvDwOEQc02FjpKp0wlCajHDZ1JyjZW5NNC3YxrnEEjha+lzfSZnwC9jXTKMN2Dz+o1dc57ExZDY4TxWSzk1+nGEuRrEtAewxGp7bec28UrtcoSQvojG2DWMfwLzTcmCe7l4okorBk5Ocsj7REEkRv8A3WCm5dEbXWodyj6Q9IqeHBFn1T7LeA4nhxUykoLqRCt2trH5mBxOJfVcalUkm5AOgn4aDwCpzm5PLOnXWoRwjX+j3oO/H1BUqAtwzTc6ZzwH39DgZ9T6BwmGZSY2nTaGsaIaBoAoMh5ACAEAIAQAgBACAEBkPSTWoUMK6vUbLwQ1gBgvcdAbaASewLZXZKD4NN1MLFyctwW2qNaxOQncfkV0K71Lp1OJfo3B+pcHlegW77fJW42roc6dDjyJ2dWcXCmLteYLdx+ix1FcZQbZu005wmku5OxOzqZgsqZdZLs2nG4uPDVeYVW+TVby/Y9BOmuMcvgU/aLQIkZQNG5iTxAG4cpCwq8DvnJufBsn4pp6opQ5YwzHuccrG5fjwtub3T2rsaXwqrTve+WczVeLW3+iCJtCkKf8zvvVXJzc/kVa6Y19Op67GanU7+XyWO0y39yvdiHPqS08pFlYjGEIeopzlbOz0stG1GUml1R+65JhoVecs/BF2mvby22/oZTbPTAuluHEn/UIgD+kfMqtK5L8J0a9NKXMzMZL5nEucTvuSVWbbeWXYxUVhHRugfo0qYktrYoGnQsWs0c/6Dn4cViZJZO34TDMpMaym0NY0QANAFBkPIAQAgBACAEAIAQAgBAcJ9Mu3TWxf8OJyYcQRxqOAJPcMoHfxUkM5vXfAUkFjs/bdakA0xUYPwu3dh1C2RtlHuaLNNXPqieOkNImetSPMBzfEX8lahrFjEkc+zw1p5rY+7bDahg1mu7Xf/pWK7aVysFO3T6l8STf+CRTAP4mfmB8wtn2mHY1rR2PqsEvBHLfO3vhVbNZu4UX9C1VoHF7nJfUkV9qUhrUYOPWAC0O2SXCX5stLTxb6/oipxW36DQAKmY3kNBIN9wsPPxWdd+1et8/Aws0UpcRWPmVrukrv/Rpxwc+5H9osPNRPVN9EbKvDlH8TKvF1H1DmrVC48zYdg0Hcq0puXUvQrjD8KLbo90axWMdlw1Ils3eRDG9pKxMzsnQ30Y0MJFSvFevxI6jTyB17T4KDLHub5QSCAEAIAQAgBACAEAIAQAgMj0z6A0Mf1yTSrxAqNAM8A9v4gO0HmpyYtGH2b6Fn+uH8RXY6iJkUwQ9xgx7Qht4O/RMkpDO2fQvWZJwtdtQbmVRld+YSD5IMMxe1OhuPof5uEqkcWN9Y3xZMKTHJnsRRa0w9paeDgQfNCRPqWcUAeqYgCGBAWmz9iYmrHqcNWfO9tN2XxiAgNfsj0TY+qQavq8O0+8Q535Wz5kKBg6B0f8ARLg6BDq2bEPHv2ZPJo+ZKZJwbyhQaxoaxoa0WAaAAByA0UEjiAEAIAQAgBACAEAIAQAgBACAEAIAQAgGa+FY+z2Nd/U0H4oD5a6XZXY3EuADR654AaA1oa1xaAALCwCyMTpvoU2Zhq2HrCrh6NRzKghz6bHOyubpLhMS0qCcHUcPsmgz2KNJn9NNo+AUE4JqAEAIAQAgBACAEAIAQAgBACAEAIAQAgBAM4rFMpjNUe1g4uIA80BQ4zprhmGGl1Q/ytt4ugRzQGa2n6UA2RTYwRvc4u/2tifGEIyZXaHpBxlX2appt/kAB8YlCMnM8Ti8z3EmSXEntlSDTdC+klbDB/qKmWSMwgEGJiQRzPimCcnRtk+k+pEVabHEcDlPjcHsgJgZNVgOneGeAXZmTvIkT2tkjvAUEmhwmOp1RNN7X/0kGO0bkBIQAgBACAEAIAQAgBACAEAIAQAgIG19sUsMzPVeGjcPxOPIb0BzjbfpLe6RQApt97V57JsEIyYnG9InvJc5xc7i4kx4pghspcRtd5kTrM8SpwRkq8TWJ7eH04oSM0se9lptwKAhVGgknipBKweLNMENAvxQFjhMWTeUBcYLaBE31UAtsBtZzXWcQRo4GCOUjcgNjsbp/WZapFVvOzo5OGvffmowTk32xOkFHEtmm7rb2mzh9e5CS1QAgBACAEAIAQAgBACAEBV9JdtMweHfXffL7Ld7nGwHj5SgPn3bnSCriXuqVHS5x7mtGgA3BSYlQahKkgYc5CBqsEJwR85FiARwP3ZCRLyOBHfPxQDWUc/D9UB6I5+AQDrKvLxMoCwoVbICXRrXQEyliTIQFhgtpupvDmuLTOosQeNlAOydCek4xbC18CswDN/MPeHzH1UGSNOgBACAEAIAQAgBACAEBy/051XClhmj2S95PaGgDyc5SYs5AiIyIIUkCHhCRvMR2c0JPH5TuI80Ay6mOPxQCDS5hAeiiOI++5ALaGjf4D6oB5lQICVTegHmPQDwqIDV+jzHFmPoQfacWnmHNPzg9yhhHeFBkCAEAIAQAgBACAEAIDnvpi2c6pQpPGjHOHe4CO7quHeFKMJHFHNhSQJLJQDRBCGQEjePD6aIBBYOPiPpKECHUeY8UJE+oKAQaP3I+qA9FLmPH6IBxoCAfY5AOtKgDjSpBq/RzQLsbScBOUz5GfKVAR31gsoMhSAEAIAQAgBACAEAICNtHAsrU30qglrxB+o4EG/chDWTgnTPovUwlWHiWH2KgHVeOB4O5fJZGHTgzWUdiEgRxE/HxQgQ6k08u36hANnDcCD3/VCTw4Z3BCBJw7vdPn9EJEnDO4FCDz+GP3CE5AUeY+KDI8xgQkdhAOUaZcQACSTAAuSTuAGpUA7f6NuijsMw1awio8ABu9jdY7TaewIyUjcKCQQAgBACAEAIAQAgBACAYxuDp1mGnVY17HatcJBQhrJzHpJ6J5Jdg6gjX1VQm3Jr7nud4rLJjho5ztbY2JwpivSfT4EiWnscOqe4pgjKK/1vEITgM7eYQYPDB3lCMHoj3kJweEDihGDyAhOAkIABmANTpxKDojVbA9H+NxMH1fqqZ/HVltuTPaPgBzUDr0OtdE+g2HwXWA9ZW/1HjT+lujPjzTJklg1KgkEAIAQAgBACAEAIAQAgBACAEAmpTDgQ4Ag6giQe4oDNbU6AYCtc0GsPGn1PJtvJTkx2LsZ/GeiDCn/LrVmduV4/4g+aZI2v3Kev6G6n4MUw/wBVMj4PKnKJwxgehzEf+4pflcmUORTPQ3W34qmOxjj8wo4GGTMP6Gh+PFz/AE0o8y8/BMoYZd4H0T4FkZzVqn+Z+UeDAPimRtNXsvYOGw/+TQp0zxa0Zj2u1PimScIslBIIAQAgBACAEAIAQH//2Q=="/>
          <p:cNvSpPr>
            <a:spLocks noChangeAspect="1" noChangeArrowheads="1"/>
          </p:cNvSpPr>
          <p:nvPr/>
        </p:nvSpPr>
        <p:spPr bwMode="auto">
          <a:xfrm>
            <a:off x="2873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xQTEhUUExQWFhUXGBgbFxgYGBoaGBcXGxcaGh0eHBoYHCggGB0lHBcXITIhJSkrLi4uGB8zODUsNygtLisBCgoKDg0OGxAQGywlICQvLC80NCwvLCwsLCwsLCwsLCwsLCwsLCwsLCwsLCwsLCwsLCwsLCwsLCwsLCwsLCwsLP/AABEIAP4AxwMBEQACEQEDEQH/xAAcAAABBQEBAQAAAAAAAAAAAAAAAgMEBQYHAQj/xABEEAABAwIDBAYIBAQFAgcAAAABAAIRAyEEEjEFQVFhBiJxgZGhBxMyUrHB0fBCkuHxFGJygiMzU6KyFsIVJkNUc4PS/8QAGgEBAAIDAQAAAAAAAAAAAAAAAAEEAgMFBv/EADURAAICAQMCBAMIAgICAwAAAAABAgMRBBIhMUEFEyJRYXGhFCMygZHB4fCx0ULxM1IGFST/2gAMAwEAAhEDEQA/AO4oAQAgBACAEAIAQAgBACAEAIAQAgBACA5rt70nGhi302U21KLOqbkOLx7RBuIBtEbtUMWzW9GelmGxzZoP64EuputUb2t3jmJCGWS9QAgBACAEAIAQAgBACAEAIAQAgBAJe8DUgdqN4BHdtCmLZwey/wAFqlfXHqwuSNW29RbYuP5T8wkboS6M1zsjD8Qz/wBS0PePgst6MPtFfuPUtv0HW9YB2ghTuRkroPuT6VZrvZcD2GVkbE0+g4hJmun/AEg/g8K5zTFV/Up8nEXd/aJPbHFCGz50x9ZSQebCx3qcTSqZnNyPa6WmDAIkTukSOF0YPpzo/t+jjKeei6feafaaeY+YsVimZZLVSAQAgBACAEAIAQAgBACAEBBxm1adOxMngPnuC02Xwh1ZshVKfQoNodJXTEhjeUOefGw81Ulrt34Eba9DdY/ZFW7EZn5nesqDUTfy+Srz1dso7cpM2LwqGcylySWY1rnFrQRa1svznyVGSajmXP55LH2aVa3cYIu0HWBeMzjYQ7QfMrdRbJcVvC69DQ/Dq9RJuT+QyxlJwENcO12vhMQtz1Nyl6msfIry8JrSxHl/MKWEbIMy0kgAe0TrbqrZ9qnJNJYa79kipPw50zW95z+pZU8O0Q5sgwLZiD4g68iqi11ieMllaWEfVgl09o1mfiJ5ET5q5V4g/wDlyLKHHmLOe+kSrXxVQVGgubTZl9WPaYdXOy6mbXHurrVONn4XyUvPT6nLq7iXRv8ANZNY6m9NNZRabX6N18LlGJpOpl4Dmk3a6RMSLBw3jcmAGwtuVsHVa+m8iD5cI3jksWgfQfQnpjSx9O0NqgdZnEe83iPMfGMk5NOpJBACAEAIAQAgBACATUqBoJJAA3lAY3pH0pjqsMN3nQn5+C51urcm4VlmMa64eZa8L+9jPYXNWcXODm0wCZIIm1oBud11zb7NkfxZkzZRrpzmo1QxH3ff5IrKdTM4kaTI4aKzXH0pM9Qo7Y47lv8A+MNHtNE7iDHyWl6b2ZQloVLlMdrY9j2gvBaRv1k9uoWqMHB4jyV1RdCWE8oKVcPbrBaZB4x8Ub2s348s8awuJcHDs1WXmRSxgmbW3CJFOtFhrG63bYzZYJ56/v8AsU7anN5yLbnd+8fD6KJuHZYMY1wivU8/P/oVc8YHvTY62gyO4xvWKnt/g0WaWEl6SLU2a0v9YCSZFybiJuHWP6gaqwr5YSjw17dyh9lhVY5W8p/Qra+DotxFOvXpNd6twdma2CSPZLg2zxx7rLq6fXSn6LFyar6Ps8fNi8xfsdGxFDD46gWVGtqU3gGD5Oadx4EK4n3RKkpLKOEdPug9XAPzCamHcYZU3tO5r40PA6HyWfXoMYM3sbatTC1W1KbiC0zbd9eEbwsWgfSHQvpRTx9APbAqNgVGcDxHFp3d43KCUaFCQQAgBACAEAIBvEV2saXOMACSUxkhtJZZgNobddinw2QxsugGDDfIndynvO/yVWvMs/Q5ktW75Ourt3/YibIonOatUnOZgG0N7OF/gvJeJ6lTk414x8Pc6mg000nZb17L2RCr4l5rPbUc5rTmAbJygXgjj2hb69NB6dOtZfHz+RVr11lOuTv4jnp2+DK6thqlOQRbcdQeYI0+9VthOMvme5rthct0XlPuJifvQcuKybZZXCJDSSA2OELVt5yYtrqSqNTLa88hPwtHYtdlbkVbVu5RJLnWJsY5QO3fGi07cFN4H2T289/7LDJlsS7k1tckRl7zpHHsWG3kr2el7m8DOFx4LXmC9rImBYybxvMCTP1W6WnkpRT4z7nPlrYtSlXztJDmiA4RDhpqL8xznyWnL3texbql51XqWcnrcB6xoIc2wgDSN0Qd9l169HNx3KSeeSrXq64LZt4GMIyphnH1ZIi5Zuvw4Cx8VH2m2l4kjStLDc3U8I1WExVHG0XU6jQ4ObFSm7gfvVdKi6Nkd0TXKO17X1OBdO+iL8BXyGXUXyaL+I9138w87HfbfkxwRuhnSKpgcQ17dJhzdzmnVp7fIgLFog+ltm45lekyrTMseAQfrwI07kMiSgBACAEAIBNR4aCSYAuSdwQHMekfSE4mqWCRSbOUe+eJXW0+m2Q3y6nl9fr3fZ5cOi+rClRDaRHs2DnGYuNJ5N+PcvL+M66Vlqpr7dfieh8J0kaKfNs4yS8E7MA7LmbJ0vxAOosYnv71yVoLpvbFP9joLVwcN+STV2NUqgE5A0QbdYz2+Fh5rs6XQLT5cnyc3VeZqsZax9f1GW7MynIHnUZuEkwLGRrO4fWlqJb5ZwWdLV5HojNp/B4/rF/9OtEucRAudw4m6uQqSjydtatpJIjHZpaTcBu73uF+Cp2WqPCNj10fmW2B2O0RMHkfisqo+YitbrW31GdqUGUROuswfvmtn2KU3w8FCzxNUrOMlFRBdUBeTSa4SzKA7gYLRcyOMLbXpqMOD5a6/wAHN+3amyzdKW1PlY/csMRg3Cz3ZabiBoCHHUQcxycuKr36XyPXWs4756fkWZzle9t0uHjt+4UMOQ6o6S0lxIFO8iOBbBOp8FVc5WxhCEdzS5z7/P2NkdO6nOcnjL4x7fIjYSi8gNzFjdzSAXgdkBZ2Oty4jul8Ohq00NUo8S2x+PUm4WgWvMlxkEuB4Bpa2QN85j3BdXSRnXtjJYz9Ea7IRzLEsj1Q5gbzaQSASIvvHJdK+C2OSXKRUrnKUlFvghMc2i5tVktcOAuRN5OpEA8fmqWk07kvMT69izbbXVLbjp39zS7a2XS2ng3UnwCbtcLmm8DquHL4gkLfyupYi01lHzltTZ76NR9Gq2KlNxa4cxvHEEQQeYUhnTvQr0n6xwlQ2dJpzueBcf3AT2tPFY4COxISCAEAIAQGN6fbayt9Q03IBeRuBMAfPuCu6OjfLc+iON4trfKj5cOr+hi9l0pdJtzOmX9481Z8T1HlVNrt/nsc3wnT755f99y6ZTlwEEz7IcN8m7gd/AHiTrpwvDfD3F+dd+Jne1+t34rq4wWYoQ2Xea7OVnCOcoNLMmJxO3fV04ESdBe5G88pGvxVHVqO1ruyzDVeXHkgurNM5QSXC5vLo1MzcGN0BeZlOe7E+i7Hf0lVbSnHq+r9yQx7srWlxOmp36Azv0KxjqpJvngvPG7oiKK49ppndY3nnwS2U/8AmsE0amu5Yg1wLq41wLGjqt6zn6xlA3cN+nKxlWdJZtjKXXsvmcbxKWLY1r4tv4EWtVdWbAa4BriA55IJE7gG9b7srUtTGqXLy2ui7P5nPjRZqY+lYSfV918i16G0QW1A7UOAncYkWO9XoSysruZaWpw3J+5YbbwshuWIZOm6REcrLXqE5Q2pZyWtq3xb6Irq2dpGQRYBxAi41uL67tLLo6auKgnJLJztVZNzxF8DVKs5x6xgDlHaZ1W2UK61uwaYztslsyyTSfDbRLm2dpbUj7+a5NV10r8zj6ezR1J1wVWIywyG/FNYSXPaOQvP6XXXjXOxcRwcmy+ql+uafy6lLSx5LyXEkSYncBvA0mPmr700VBKPVHHr10/Nk5PKb/Q0OxMf6ioDmmm/Thf7kLmX155S5PQ6S/a1Fvh9Cg9N2wP8vHUxItTrRwPsO/7e9qqI6bOV7NxrqFZlRhgtcCDwIMg+MIQfUew9pNxOHp1m6PaDHA6EdxBHcoMiegBACAj7QxbaVN9R2jGknu3d+iyjFyaSMLbFXBzl0RyDF4h1UlzvaquLjyG4fLuXeglWsLsvqeJtlK+e6XWTz+RNwrmtlpcGggTpO/lYgEePJUdTTZYvT1/uTqaXVU1LEnj/AD8C3w2Iygk+1wN4HbvCKOFtN3mJtz9zx2KzDNbgAbjtjujuPBYOLctqM/MUIb317CcZkLBna2buc4i+Rul+Zt2ArleJ2OtYh1fCLmkhGyC8xcLL/JFTtPaBGX1ZEZASI37uYgRHiuRp9LGae/rksazxGdU4KvpjoWeFwUj1lQuysgBrTBcSAbnhLog8ySrGloq8tznz1+hZvsnO3c3jHt3+ZGpbIL3VKlKWmeqM0OFpE2ggnhw11VqdStikunxX9ZRhp3Cxzi8P+/k0TsPg6oDfWsD3cQQB2RPWG/t7AqVnh1ib8qWEW1Nyw7VlkipSzvyvIabwJkuEHWRbQ6cDdZabw2Fb+8eX7f3k2T1E8Y6ImUSKbY9ka3PxcTEzvJK68YqKwkaM+41X2jmDmUySdAdDNtJEEAb1slW1DPc0efmW1dB3K0ic4kRvse0HTyCr+Td+LvjsbfNq6dijxjyx3WLYcZJzA9UXMTukNtHNaJabVWz2yllG5W6auG+K5KXamN9a6GkhosL/AAO9ep0umjVWo4PE67WSutcl0IVOmN8nt/TVWkihKT7C1kY9x7CY51NpbGZvunceIO5VLaFJ5XDOhp9bOpbWsr4mz6O4hu0cDWwtXWCw8Q0+w7tB82rkamnyprHQ9RoNX9or56r+o+f8bhXU3vpvEPpucxw/maYPmFpZdOz+g3bOehUw7jdhD29jrO8wD/esDJHUEJBACAxXpK2hFNlAG7zLv6W6eLvgr+grzNy9ji+NX7KlWu/+Ec8OJIuIki3IDeO+V0lHd8jgJ4WMc/sPUqk3nXjvViJSmnnDLSnjT6uTusOJ4dv6KrOpb8IvV3yVWX8kWlKnYG8NYN0yRmJsNfrK5ibgpM9BJRscI+yJWBoCpTfUqC7g8Nb+EAEix377/wAxsudxN731L9cPTyZt1N1SqcoDw3KZsCGgCQdMwvHGy5+VVXmTx1/Ur7fNv2xWcY/Q1AxJbTtBlxN9IgDQ9nkrvhVLdPJc196hL0lbidpuYZzwN/3u7l24aSL7HBt8SnF9eBp+3HkQCXHlfx/RZ/ZILlo0/wD2Ns3tg3krcbtt4MC5mHAn2jE2PZx4BY06Gre7UuWZX+I3Y8p9F1/kZO1C4XB4ZZNr8dTfuVuOkh1ZXn4nYuIJfnz/AALGKcWwbN1Abzv4H5LNUwi+Ctbq7rE97f5DlDFEkN1FtdRa99+h1WM6opZMqdZY5KAradUABrREns018/gsNPDls3+IXNxUF0Kt0R8VdwclN5PKelj43/VQZSazyhy8X+7IYtJvgTOqgjBb9DtoepxlM6Nq/wCG7v8AZ/3R4qnra99efY6/hF/l3KL6PgzPpj2X6naLngdWuxtTlmHUd/xB/uXF7HrH1G/RBtH1W0KbZtUlh/uFv9zWqGSj6IUGQIAQHLel+KFTHPBPVYMvZAv5ldXTJxo47nmPEZxnq/V0ijK1TmcTpJ8guhCO2OEcmdjk3JnlAG/bYcvks+hjPDZMwtcucwG0OFu/Va3xFvuZJZlFdso0lOtkFeC7TqzcAlxBLeGo07V5JXPfZl8Ln6HtFVGEE116fUs9inNQy6RmaCL21BEzOu/eE083OtSZvcNvpGXbPpUGl1yTOpMmTMWW7yI3Pa1kr4jp8zXUocVinudDB9NfJdumNdcMex52/wA++x44TK5+GefavGgkwrisi1lHNlVOL24JuCpy9wkNLQDFzpEuaZ1BiB+689qrb7r/AC4vC9z02kqopp3yXT9f5KnEVvWVaj4gZiB9+C7+nhthtycDW2b57sdefyEA8VvZVx7EluIsNJBsd8cFrcecmW/hJ9UOYWpNQECL2HCVFnFbyZU83Jr3LHaOCLy0AGG7+BWjTzik8l3WVTlJbV8zzE7LAZM9aO4/Rbla28GuWjjtyuH9CpYwEwP2W7OOTnpNvAVHQY5lRngNNNjWTgY7P1UYMt3HPI25xiRqDIPAhYSWVg2Qe2aaLr00NFbCYDFjfLT2VKYf8WFefa2txPcwlvhGXuc02BivVYmlU917XflcHfJYMyPq0FQZnqAEBxHpDWmrUI1c9zvEruaZZivgeP1jxdL4tlbTd3K2ijKOB9rrJ1ZrFULvbxzCCNRdY2fhZnVnese6LLG4hzXBpsxziM0GA7WYvEOjTWCvG7Y/aJwz1R7ecn5cc8cs1ODeaNFrXADKwaaTGh4X3q0kkjbFYiG0MOXnMBMTbeeflHcrFM1HhlTVVSnzEpq0SAYaSYbJAJJtb74K1KyEVlso1qbljp8xBrBjgKjwImWtE2je4wDHIWMLFKyazHhGW6mqbVjy/gSA5hgwGwTI1Ny2AJEbnDVc1/iz3T7HVSUopNLoY+nv5uJ87eS9VTnYsni9S07HjoOBZldiha+9BkkYA/4g5SbdhHd+q02/hZv0y+8WCdVrlr2uklrhb7+9VjTiUMG7UZruUm+GS8VtFpbE7lMa3kyt1UduEUD3ALec6KbEOQyPWuQhpiWaEc1gZvhlx0oPrOjrCdaVZo7P8RzR5PC4epWLpHsNBLdpo5OT0ndYdqrsun1lsqpmo0ne9TYfFoKgyJSAS82PYgODY5/X7l3dJ/4zxms5tYijSLrD9lYlJRWWVoxblhDfrbwe47ikX7kzgudnQdp1srgeBSS3LBjB7Wpexd1iXuD6c3LXMgayQCNbXzheM1Ncqdavie2qtV+l3R65T/Zk7bFV4oQwlrnOaxzRaCbkN4HS2mtgrFssQcn2IuTccR74IHrnRDnVHwI9WXbhYSGQPPtXHs1lklhPHxX8l2jRqTzNy+T/AICgwBrwYpgZTIbMEnMIJNyCCb2VnQaezU2Ke5vBp1tlGni4qOF7/wChWJ2hh3nMQ4uLh1oggaDs4r060tzhtzhfA8/PXaXfu2tvPcMfXcKZdnNmHLIAMkEASPaAk68Vx9HVqZ3Ymmops6+q1NEacp8tf5M5TcYuF63lHjnFZyhwOM7i3zH1HYobMVBS46P6ChUBuDKnJg4NPkm4Fhgkb7eP35FVtRLhIvaKGZOQ5tJ92jeB9/BTp1w2Y69pyS6kE1OPirJS2+wlx4qM5JSwNuMHVDJCmn90IYt82MzmkniDJWpd0bbEmlLPL6ljtKp/5fxQ4YlgH56R+q5Wr/8AL+R6fwt//n/M5bT9pvaqZ0T6u2AIwuH/APhp/wDAKDInoDxwQHBNqCKi7ekf3Z5HXL75nmFqwHx7vnMfNbrFnBVhxn5EeqwOELOSyjGEtsssRmyjjHDVT0Rlt3PC4LjYNcgjK67SS0RMgi4HLkL34hcjxWqW1WVrLR1/Cr8SdU3gu6eJZiJaT1rXuCHAAAnhBIEtkW5rlpxsjg7jSlwQaeHqU6hpucXl1m2NzAc45uAE7/OFz79FvnFRXHv2+WDLTTtrUoyk2v7zkYxFYFzqRObKIJNnPi8AAgEXHCJ1XThKvStQqwpe76L5lSdUtQn5mXFe3Vkd+FYbglse006j74Qutp9ba/RNZfuuhx9T4fVD1wlhez6jW0HEtEDqzr5AAakCNdFYpsjvazyVraZqtNrCDDYBzm5j1W8St09RGL29Wa4aSc4b+i+IYjDsaGw4Zib7xHcsYTm8tom2qqOEpZz9Bt9AC5bMbzwnst33Ub9zwZRrdcN65Xx/0P8A8dF2tkgdUG0G3josXTJvqZx1cIxwlghPxJJOYdY8dP7ToVYSwsFNpt7up6Hys0amgzeSYHbkS47zqoJS9hUWCZDHsIQSQR7WnI8VqsyllPob6Nrlskuo70hrZdhvH+rjQPytDv8AsXK1b+8/I9J4bHFH5nNsOJcIVQvn1vgaWSmxvutaPAAKDMfQAgOHdJ8Nkr1me7Vd4OMjyIXW0k8xR5jxClwtb/vJWCzSeJA8L/RW28ySOel6ciS5bDDA3TqCUM2mKJcCCwwRoPvRYuKwTGeWt3Yt8HtRrozxTqW6243/ABQZuJniuPqfDfX5tfDO5pfEljZZ+peYzaeaAAMty7NqNeGkH5dq0Vxjna3z7F66+Si3Fce5T4en1xIDsxLiDaCbsAPZmPLSbLTbpczVkvcmjUNR8uDzxkbfVp1mAEZXUxAg3DQRmMk31cfBdHY6Htg+GcvzI6uO6xPMcZx7fEkY/DtNEFl+tMjhAgEc8sb9Fq08vIsee5Z1dX2qpOPYrMRiXOEGQLWGk/e7cupVCGdyOHqLbXiEuEu3YjCpcwbhbslfY0kWmHBDDnNjyk6ftqqs2t3pL1Sbg/MfH1PWYRpHUdA43IPaIlR5so/iRsjp67PwPGf70K/E4ZzZLhI01kc+zv4LfC6Mnx1KtumnUvh7oZayDY24G/gVvK7llcrkWCpMcAHjSb/f6LHJOySW7B6fBH0EOWkyQ2nlgkjMIsN3atLlu7cG+Nai855IfpAxGXZ+z6O95rV3d7srfEOcuNd+NnqtKsUx/UzXQzBeuxuHp+9UZPZmE+QK0ssH1WoMgQHhKA5V6UMEW4gVI/zWD8zLHyLVf0cvocbxSC4fuZKo0hgn3j8P0K6MJJy/I4kotQIzxK2mERbWfuoTIbyLyqTDPAlzZ1UEp46ErZ+LcyGknKf+PC+k6a71R1enU45jw/c6mi1eyeJfhZYMDZBBLDNswtI0HAns81RVvlrbN7l8uf1OnLSub8yr0td10f5dSLi8A+C45cup3TvNt/dOiv131Wra1+pyrdFqKH5ufjwy0wsOomIJeBAdEhwMgA8OFoBlc23S+XmC6dvkdenU+dWpNf8AfuRqNKiKRFRrxU35QToAOzdEHQzoq2n1aoWHLv3MrtPCyOJR5/UhMblh0ZhIvzNojcfHdou1HUebHKfByI6TbLhchjMWbgb/AHbrbVDPLNF8/wDiiNh8cWSQ0yfjrNrrdZBT4Zqpm65ZiySyqXUDBPtjNa5Ak776la8Lzc/A3OU1psPu/p/2Q3Ui23ETP1W6Mk+EVpxccOZKpQ912yA0+zYk/rpv1WqxOCymWNOo2zaccrHQjZQRBv523d62wlkr2R8t4ExeBMcJn4rI154yx5olpy3cbNA3l3VHmVrnLBtor3P4lJ6ScWHY00mmWYWnTw7eE029f/eXDuXBk8vLPYRiopJdi+9Bmy/WY51Ui1FhP9zuqPIv8FizJHflBkCAIQGZ9IGyvXYUuAl1I5xzEQ4flv8A2hbaZ7ZFbV1KyvHscubUBaCRImDyXSgm3wcCySjH1LgYx2HAMjQ8ND2fRWKpt8Mq2xS9S6DFOBqbLZJ4WTRFbngmbJwxefZmd3Pkq91qjHqWtNp3bPGMonVtiEmRI5b/AAWiOtWMFyzwuWcroGH2W1vWc4N4F0Ce46z81qt1huo8NxzJ/qTaFGg4Bknzyu36uGU9ypR1WZYi0dP7NXLC7/mhVfCUxABkaw4kieAP15bltje08sxu0kZLBKoYEZSD4T893asJz3E1UbFyV3STIHNIIL5uLWEWJ+9OwKhq6k45XU3+dGEluWUV+XKCHNm19+YTv5jcd4VbQ611T68Pt7fFE6/SLblL5Nf4Y7iMA13VaIMSHaEiLTx7I4L01V7Ty+hyNTpozrzFJMqXYSqDEE/Q+SvKyOMpnHdTztcWmWdAAWGunMDsMEKu3l5LijiKiuxG2jEA6mbRvA/Vbqe5VvfQawjwDJMHdaRPMSs7VJrCRjppQjLdJ4a6dxqtWaTwgAXtu49qVx2rkXvdJOPKwv7gQwb1sND9i1w1RuHBrvAjDsNYg/iqexQZ31CD2NK5+qs9OPfg7Xh2nTmm+3P+jlrnucS5xzOcSXHeXEySeZK5jO6fRHoc2H/D4EVHCH1znP8AQLN+bv7liSjeISCAEB45siCgOU7c2J/D16jImm7rM5A7u4yr1draTXU4+o0yTcX0ZnqzCwlrhLTpx7Vfi963LqcOyLpex8oglu9bjSpZ4LLBPJY1kTLhN4lovBJ0k5fDmuF4vN1wbTwd7wz1pJLuTxQAsMzSTEtcQfIweK8vDV3J5yellpK9vHBCxFN+ab1RAh03Y4dpiJ3K09Q5r1PD9vdFCWnal/7L39mWTagf1Q85mODiAYMwRB4SSqMJTplvS6nQmlYlHPKI1bBtDAamfPBzQSZveeR7tVvWrunN7XwVJVQhHM08ljsqs50AkZALEgh17AAnW9p5b11tM7HH1mCkn+HoN7Uw9g10EF0M3OBnRpi43XG83VmSUlhiyNc1iXBGdgopSXkvFwNCI4fMLn36KKg5xLGkslXPy5PORvGluUHMWkjWDa19PBdDSwulVHy8S478HP1V1NVslZlZ+GUe0SKgE7rSCYMRpv4W5q3CM65Yn37Gqbrurcq3nHfoOYpjSMvPvHfqCrEMt5KVmIxwikxdAguvpcC9xO6B2nuV2EkksHMsi5TaYnA+20kdUCSSbaTqO5RbZ922jZpqfvkp/P8AcQHZiY/ESe7X4LOL2xSZWkpTm3FE3B4ZresbNbcrCyWFwbKYSlLdLsUPT3aBBGFFnBwqYi+lTLlp0/8A62G4957uC49s90j1Onq8uGH1K/oRsB2NxdOiPZmXng0XJ8POFpN59RUaQY0NaIa0AADcAIAUGQtACAEAICs29ssV6cfjbdp+XYVlGWGa7Ib1g5ltXBEiIhwOh8IXSoswzg62hzjx1M+5sa8VezlcHEXD5LfZ0Ny5bkk6cA0yTz0XnfHOasS9z03g2E/SSqwIE7xbtJ7B2LysVng9MrPcZbu3XJN7kRx8deKzZhhZ4G3Okb26wRNuYiN9zuuFllp+5Lq3JrI/s6iWgnMHkxJM6cI14rG+1TaWML9zRTp5VLl5bPaeNZRdknqEToSWzuHEHnvXW0Ook4esqWuFM9ueCGarqtQPIJbIa0bh5QdBPy3bvPTtUSvDdZLzMcdh/EYsNMvAIIva0jTy38l24UKyOEUrtbKqa3e45h61MtgGZ3EyOwG8d/E8VXjpnQ/TwWvtUNQnuwxNANaHMIyi8b53iCBJExwW7UJySmuqK2jca81NcPoGIrAAT7Rtz5d1/NbasyWUadTJVvD6lcMeZu0HssR46q26fZnPhq449SEYSrldnLARccLmN4UWVb1tzyTptV5M3ZjK5+oYPDyZ3nhbuWUsJYNcHKcnLp8he2NqNwjPWWL2mKLTcPr+8RvZSBDjxcWDiufqLMcLudzQ0tvL6L6v+Dmrw4klxLnuJJJuXOcZJPEklUjqH0H6Jein8JhvW1B/jVgCeLWagd+vhwUMlI3igkEAIAQAgBAZvpPsTODUpjrfiHvRvHNbqrMcMraincso5ztLAi7gLjculVb2Z57U6Xhyj1K/DYl1MyPv6LZfpq9RDbYslTT6qzTy3QZY0NsA+2IneZLbngI+964Wo/8Aj8G/ung71HjueLENBlTrOpuFQSCRee4fuqt3hmxYaLFOtlPLg8okvxDCwutOWXMm5vy57lxVTYp7e2ep1nqouvPGcZx3KuttJ0EANyxYDdzk3J0V+Olimm85OZPXTs4a4HaNZjyxtSQWjXUEDdpP2VhOE69zhjDM4yhbtU0+PqWdSxBiQIgRuB3bpEg90LRo5pWps6N2dmIiK1IOOV2gzdutj5r19U8PMTgamiLi1NESjhCxxIykHjqrkpxmuepyq6Z1S45R7VxJcQ2nEgyCdyjy9qzIyd297YPlDtCjAJdd5jTc3u3nsWmTTaUOiLNSkouVvMn/AIIVTB1C4mAb2uNFahbFLk51unnKXCHfUODGsI3yVgnmbkbpVtVKtrDDaGOp4Wnme6+ggCb8AdXGDE9psCtFtuFyXtLpE2kjnu0Mc+u/1lSAAIY0aMZJIAm51JJNySSdVzpNt5Z2oxUVhG/9E3Qo4ioMVXb/AILD1Gn8bvpx8OKxMkd0UGQIAQAgBACAEAIDM9IujmealIdb8TdzuY4H4rfXbjhlS/TqXqj1Od7T2fBP4SNQRC6VVvB5/UaXnK4Kt7CNbFW08nNlFxeGPbOxhpPzDTQ/X75rVfUrI4Za0t7pnlFntnDBwNZsREnLx60yADu/FyXnb6ZKX+z0b22R3x6/ApK9Jk9V0gAazLjvMRbvVNTsf4l/CNUo1xfpf8sdwdbI4ZqZIdESLxyMXWm6Csi0pYaN9NnlSy49S0rVRUvDwOEQc02FjpKp0wlCajHDZ1JyjZW5NNC3YxrnEEjha+lzfSZnwC9jXTKMN2Dz+o1dc57ExZDY4TxWSzk1+nGEuRrEtAewxGp7bec28UrtcoSQvojG2DWMfwLzTcmCe7l4okorBk5Ocsj7REEkRv8A3WCm5dEbXWodyj6Q9IqeHBFn1T7LeA4nhxUykoLqRCt2trH5mBxOJfVcalUkm5AOgn4aDwCpzm5PLOnXWoRwjX+j3oO/H1BUqAtwzTc6ZzwH39DgZ9T6BwmGZSY2nTaGsaIaBoAoMh5ACAEAIAQAgBACAEBkPSTWoUMK6vUbLwQ1gBgvcdAbaASewLZXZKD4NN1MLFyctwW2qNaxOQncfkV0K71Lp1OJfo3B+pcHlegW77fJW42roc6dDjyJ2dWcXCmLteYLdx+ix1FcZQbZu005wmku5OxOzqZgsqZdZLs2nG4uPDVeYVW+TVby/Y9BOmuMcvgU/aLQIkZQNG5iTxAG4cpCwq8DvnJufBsn4pp6opQ5YwzHuccrG5fjwtub3T2rsaXwqrTve+WczVeLW3+iCJtCkKf8zvvVXJzc/kVa6Y19Op67GanU7+XyWO0y39yvdiHPqS08pFlYjGEIeopzlbOz0stG1GUml1R+65JhoVecs/BF2mvby22/oZTbPTAuluHEn/UIgD+kfMqtK5L8J0a9NKXMzMZL5nEucTvuSVWbbeWXYxUVhHRugfo0qYktrYoGnQsWs0c/6Dn4cViZJZO34TDMpMaym0NY0QANAFBkPIAQAgBACAEAIAQAgBAcJ9Mu3TWxf8OJyYcQRxqOAJPcMoHfxUkM5vXfAUkFjs/bdakA0xUYPwu3dh1C2RtlHuaLNNXPqieOkNImetSPMBzfEX8lahrFjEkc+zw1p5rY+7bDahg1mu7Xf/pWK7aVysFO3T6l8STf+CRTAP4mfmB8wtn2mHY1rR2PqsEvBHLfO3vhVbNZu4UX9C1VoHF7nJfUkV9qUhrUYOPWAC0O2SXCX5stLTxb6/oipxW36DQAKmY3kNBIN9wsPPxWdd+1et8/Aws0UpcRWPmVrukrv/Rpxwc+5H9osPNRPVN9EbKvDlH8TKvF1H1DmrVC48zYdg0Hcq0puXUvQrjD8KLbo90axWMdlw1Ils3eRDG9pKxMzsnQ30Y0MJFSvFevxI6jTyB17T4KDLHub5QSCAEAIAQAgBACAEAIAQAgMj0z6A0Mf1yTSrxAqNAM8A9v4gO0HmpyYtGH2b6Fn+uH8RXY6iJkUwQ9xgx7Qht4O/RMkpDO2fQvWZJwtdtQbmVRld+YSD5IMMxe1OhuPof5uEqkcWN9Y3xZMKTHJnsRRa0w9paeDgQfNCRPqWcUAeqYgCGBAWmz9iYmrHqcNWfO9tN2XxiAgNfsj0TY+qQavq8O0+8Q535Wz5kKBg6B0f8ARLg6BDq2bEPHv2ZPJo+ZKZJwbyhQaxoaxoa0WAaAAByA0UEjiAEAIAQAgBACAEAIAQAgBACAEAIAQAgGa+FY+z2Nd/U0H4oD5a6XZXY3EuADR654AaA1oa1xaAALCwCyMTpvoU2Zhq2HrCrh6NRzKghz6bHOyubpLhMS0qCcHUcPsmgz2KNJn9NNo+AUE4JqAEAIAQAgBACAEAIAQAgBACAEAIAQAgBAM4rFMpjNUe1g4uIA80BQ4zprhmGGl1Q/ytt4ugRzQGa2n6UA2RTYwRvc4u/2tifGEIyZXaHpBxlX2appt/kAB8YlCMnM8Ti8z3EmSXEntlSDTdC+klbDB/qKmWSMwgEGJiQRzPimCcnRtk+k+pEVabHEcDlPjcHsgJgZNVgOneGeAXZmTvIkT2tkjvAUEmhwmOp1RNN7X/0kGO0bkBIQAgBACAEAIAQAgBACAEAIAQAgIG19sUsMzPVeGjcPxOPIb0BzjbfpLe6RQApt97V57JsEIyYnG9InvJc5xc7i4kx4pghspcRtd5kTrM8SpwRkq8TWJ7eH04oSM0se9lptwKAhVGgknipBKweLNMENAvxQFjhMWTeUBcYLaBE31UAtsBtZzXWcQRo4GCOUjcgNjsbp/WZapFVvOzo5OGvffmowTk32xOkFHEtmm7rb2mzh9e5CS1QAgBACAEAIAQAgBACAEBV9JdtMweHfXffL7Ld7nGwHj5SgPn3bnSCriXuqVHS5x7mtGgA3BSYlQahKkgYc5CBqsEJwR85FiARwP3ZCRLyOBHfPxQDWUc/D9UB6I5+AQDrKvLxMoCwoVbICXRrXQEyliTIQFhgtpupvDmuLTOosQeNlAOydCek4xbC18CswDN/MPeHzH1UGSNOgBACAEAIAQAgBACAEBy/051XClhmj2S95PaGgDyc5SYs5AiIyIIUkCHhCRvMR2c0JPH5TuI80Ay6mOPxQCDS5hAeiiOI++5ALaGjf4D6oB5lQICVTegHmPQDwqIDV+jzHFmPoQfacWnmHNPzg9yhhHeFBkCAEAIAQAgBACAEAIDnvpi2c6pQpPGjHOHe4CO7quHeFKMJHFHNhSQJLJQDRBCGQEjePD6aIBBYOPiPpKECHUeY8UJE+oKAQaP3I+qA9FLmPH6IBxoCAfY5AOtKgDjSpBq/RzQLsbScBOUz5GfKVAR31gsoMhSAEAIAQAgBACAEAICNtHAsrU30qglrxB+o4EG/chDWTgnTPovUwlWHiWH2KgHVeOB4O5fJZGHTgzWUdiEgRxE/HxQgQ6k08u36hANnDcCD3/VCTw4Z3BCBJw7vdPn9EJEnDO4FCDz+GP3CE5AUeY+KDI8xgQkdhAOUaZcQACSTAAuSTuAGpUA7f6NuijsMw1awio8ABu9jdY7TaewIyUjcKCQQAgBACAEAIAQAgBACAYxuDp1mGnVY17HatcJBQhrJzHpJ6J5Jdg6gjX1VQm3Jr7nud4rLJjho5ztbY2JwpivSfT4EiWnscOqe4pgjKK/1vEITgM7eYQYPDB3lCMHoj3kJweEDihGDyAhOAkIABmANTpxKDojVbA9H+NxMH1fqqZ/HVltuTPaPgBzUDr0OtdE+g2HwXWA9ZW/1HjT+lujPjzTJklg1KgkEAIAQAgBACAEAIAQAgBACAEAmpTDgQ4Ag6giQe4oDNbU6AYCtc0GsPGn1PJtvJTkx2LsZ/GeiDCn/LrVmduV4/4g+aZI2v3Kev6G6n4MUw/wBVMj4PKnKJwxgehzEf+4pflcmUORTPQ3W34qmOxjj8wo4GGTMP6Gh+PFz/AE0o8y8/BMoYZd4H0T4FkZzVqn+Z+UeDAPimRtNXsvYOGw/+TQp0zxa0Zj2u1PimScIslBIIAQAgBACAEAIA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2560638"/>
            <a:ext cx="41814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encrypted-tbn3.gstatic.com/images?q=tbn:ANd9GcTWgZQNADOc8_UmwKHXxVfmIJ9a5IHiXvX97neKjhr0RV12iBs3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642918"/>
            <a:ext cx="6781800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8" descr="E:\Баглай Алёна - презентации\темя для PowerPoint\анимированный фон\все ккартинки\Бабочки\B_Fly04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38" y="1857364"/>
            <a:ext cx="3143262" cy="21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4929222" cy="33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0034" y="785794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Эпизод  «Движение трамвая по берлинской улице»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9566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7721532" cy="563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?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«…и в некотором смысле совершенно не важно, что утром, войдя в лавку, Элеонора увидела чемодан, а затем мужа, сидящего на полу среди рассыпанных монет, спиной к прилавку с посиневшим, кривым лицом, давно мертвого».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И что важно?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643578"/>
            <a:ext cx="4236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70C0"/>
                </a:solidFill>
              </a:rPr>
              <a:t>Гайнуллина</a:t>
            </a:r>
            <a:r>
              <a:rPr lang="ru-RU" sz="2800" b="1" i="1" dirty="0" smtClean="0">
                <a:solidFill>
                  <a:srgbClr val="0070C0"/>
                </a:solidFill>
              </a:rPr>
              <a:t> Диана, 2014г.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64318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83815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786322"/>
            <a:ext cx="816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2.Вызывает ли Пильграм  симпатию или нет и почему?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6784" y="131326"/>
            <a:ext cx="6876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Эпизод «Почти каждый вечер в трактире»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b="15170"/>
          <a:stretch/>
        </p:blipFill>
        <p:spPr bwMode="auto">
          <a:xfrm>
            <a:off x="357158" y="357166"/>
            <a:ext cx="1569380" cy="25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786" y="314324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1.Какие детали выдают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Пильграма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«чужестранца»,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чужого для лавочников и трактирщиков?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18652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882" y="285728"/>
            <a:ext cx="8081187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“Берлинское прозябание”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Пильграма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556792"/>
            <a:ext cx="5997476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Его “изнурительная мечта”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10" descr="E:\Баглай Алёна - презентации\темя для PowerPoint\анимированный фон\все ккартинки\Бабочки\B_Fly0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50" y="4581128"/>
            <a:ext cx="1590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708920"/>
            <a:ext cx="7505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Какими эпитетами Набоков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сопровождает мечту героя ?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1004535"/>
            <a:ext cx="6807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он делал,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приблизиться к своей мечте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20486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женился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Собирал деньги на своё счастье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икогда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хотел иметь детей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репко держался за свою лавк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6466" y="153505"/>
            <a:ext cx="6563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чём состояло счастье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человека?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hUXGBgbFxgYGBoaGBcXGxcaGh0eHBoYHCggGB0lHBcXITIhJSkrLi4uGB8zODUsNygtLisBCgoKDg0OGxAQGywlICQvLC80NCwvLCwsLCwsLCwsLCwsLCwsLCwsLCwsLCwsLCwsLCwsLCwsLCwsLCwsLCwsLP/AABEIAP4AxwMBEQACEQEDEQH/xAAcAAABBQEBAQAAAAAAAAAAAAAAAgMEBQYHAQj/xABEEAABAwIDBAYIBAQFAgcAAAABAAIRAyEEEjEFQVFhBiJxgZGhBxMyUrHB0fBCkuHxFGJygiMzU6KyFsIVJkNUc4PS/8QAGgEBAAIDAQAAAAAAAAAAAAAAAAEEAgMFBv/EADURAAICAQMCBAMIAgICAwAAAAABAgMRBBIhMUEFEyJRYXGhFCMygZHB4fCx0ULxM1IGFST/2gAMAwEAAhEDEQA/AO4oAQAgBACAEAIAQAgBACAEAIAQAgBACA5rt70nGhi302U21KLOqbkOLx7RBuIBtEbtUMWzW9GelmGxzZoP64EuputUb2t3jmJCGWS9QAgBACAEAIAQAgBACAEAIAQAgBAJe8DUgdqN4BHdtCmLZwey/wAFqlfXHqwuSNW29RbYuP5T8wkboS6M1zsjD8Qz/wBS0PePgst6MPtFfuPUtv0HW9YB2ghTuRkroPuT6VZrvZcD2GVkbE0+g4hJmun/AEg/g8K5zTFV/Up8nEXd/aJPbHFCGz50x9ZSQebCx3qcTSqZnNyPa6WmDAIkTukSOF0YPpzo/t+jjKeei6feafaaeY+YsVimZZLVSAQAgBACAEAIAQAgBACAEBBxm1adOxMngPnuC02Xwh1ZshVKfQoNodJXTEhjeUOefGw81Ulrt34Eba9DdY/ZFW7EZn5nesqDUTfy+Srz1dso7cpM2LwqGcylySWY1rnFrQRa1svznyVGSajmXP55LH2aVa3cYIu0HWBeMzjYQ7QfMrdRbJcVvC69DQ/Dq9RJuT+QyxlJwENcO12vhMQtz1Nyl6msfIry8JrSxHl/MKWEbIMy0kgAe0TrbqrZ9qnJNJYa79kipPw50zW95z+pZU8O0Q5sgwLZiD4g68iqi11ieMllaWEfVgl09o1mfiJ5ET5q5V4g/wDlyLKHHmLOe+kSrXxVQVGgubTZl9WPaYdXOy6mbXHurrVONn4XyUvPT6nLq7iXRv8ANZNY6m9NNZRabX6N18LlGJpOpl4Dmk3a6RMSLBw3jcmAGwtuVsHVa+m8iD5cI3jksWgfQfQnpjSx9O0NqgdZnEe83iPMfGMk5NOpJBACAEAIAQAgBACATUqBoJJAA3lAY3pH0pjqsMN3nQn5+C51urcm4VlmMa64eZa8L+9jPYXNWcXODm0wCZIIm1oBud11zb7NkfxZkzZRrpzmo1QxH3ff5IrKdTM4kaTI4aKzXH0pM9Qo7Y47lv8A+MNHtNE7iDHyWl6b2ZQloVLlMdrY9j2gvBaRv1k9uoWqMHB4jyV1RdCWE8oKVcPbrBaZB4x8Ub2s348s8awuJcHDs1WXmRSxgmbW3CJFOtFhrG63bYzZYJ56/v8AsU7anN5yLbnd+8fD6KJuHZYMY1wivU8/P/oVc8YHvTY62gyO4xvWKnt/g0WaWEl6SLU2a0v9YCSZFybiJuHWP6gaqwr5YSjw17dyh9lhVY5W8p/Qra+DotxFOvXpNd6twdma2CSPZLg2zxx7rLq6fXSn6LFyar6Ps8fNi8xfsdGxFDD46gWVGtqU3gGD5Oadx4EK4n3RKkpLKOEdPug9XAPzCamHcYZU3tO5r40PA6HyWfXoMYM3sbatTC1W1KbiC0zbd9eEbwsWgfSHQvpRTx9APbAqNgVGcDxHFp3d43KCUaFCQQAgBACAEAIBvEV2saXOMACSUxkhtJZZgNobddinw2QxsugGDDfIndynvO/yVWvMs/Q5ktW75Ourt3/YibIonOatUnOZgG0N7OF/gvJeJ6lTk414x8Pc6mg000nZb17L2RCr4l5rPbUc5rTmAbJygXgjj2hb69NB6dOtZfHz+RVr11lOuTv4jnp2+DK6thqlOQRbcdQeYI0+9VthOMvme5rthct0XlPuJifvQcuKybZZXCJDSSA2OELVt5yYtrqSqNTLa88hPwtHYtdlbkVbVu5RJLnWJsY5QO3fGi07cFN4H2T289/7LDJlsS7k1tckRl7zpHHsWG3kr2el7m8DOFx4LXmC9rImBYybxvMCTP1W6WnkpRT4z7nPlrYtSlXztJDmiA4RDhpqL8xznyWnL3texbql51XqWcnrcB6xoIc2wgDSN0Qd9l169HNx3KSeeSrXq64LZt4GMIyphnH1ZIi5Zuvw4Cx8VH2m2l4kjStLDc3U8I1WExVHG0XU6jQ4ObFSm7gfvVdKi6Nkd0TXKO17X1OBdO+iL8BXyGXUXyaL+I9138w87HfbfkxwRuhnSKpgcQ17dJhzdzmnVp7fIgLFog+ltm45lekyrTMseAQfrwI07kMiSgBACAEAIBNR4aCSYAuSdwQHMekfSE4mqWCRSbOUe+eJXW0+m2Q3y6nl9fr3fZ5cOi+rClRDaRHs2DnGYuNJ5N+PcvL+M66Vlqpr7dfieh8J0kaKfNs4yS8E7MA7LmbJ0vxAOosYnv71yVoLpvbFP9joLVwcN+STV2NUqgE5A0QbdYz2+Fh5rs6XQLT5cnyc3VeZqsZax9f1GW7MynIHnUZuEkwLGRrO4fWlqJb5ZwWdLV5HojNp/B4/rF/9OtEucRAudw4m6uQqSjydtatpJIjHZpaTcBu73uF+Cp2WqPCNj10fmW2B2O0RMHkfisqo+YitbrW31GdqUGUROuswfvmtn2KU3w8FCzxNUrOMlFRBdUBeTSa4SzKA7gYLRcyOMLbXpqMOD5a6/wAHN+3amyzdKW1PlY/csMRg3Cz3ZabiBoCHHUQcxycuKr36XyPXWs4756fkWZzle9t0uHjt+4UMOQ6o6S0lxIFO8iOBbBOp8FVc5WxhCEdzS5z7/P2NkdO6nOcnjL4x7fIjYSi8gNzFjdzSAXgdkBZ2Oty4jul8Ohq00NUo8S2x+PUm4WgWvMlxkEuB4Bpa2QN85j3BdXSRnXtjJYz9Ea7IRzLEsj1Q5gbzaQSASIvvHJdK+C2OSXKRUrnKUlFvghMc2i5tVktcOAuRN5OpEA8fmqWk07kvMT69izbbXVLbjp39zS7a2XS2ng3UnwCbtcLmm8DquHL4gkLfyupYi01lHzltTZ76NR9Gq2KlNxa4cxvHEEQQeYUhnTvQr0n6xwlQ2dJpzueBcf3AT2tPFY4COxISCAEAIAQGN6fbayt9Q03IBeRuBMAfPuCu6OjfLc+iON4trfKj5cOr+hi9l0pdJtzOmX9481Z8T1HlVNrt/nsc3wnT755f99y6ZTlwEEz7IcN8m7gd/AHiTrpwvDfD3F+dd+Jne1+t34rq4wWYoQ2Xea7OVnCOcoNLMmJxO3fV04ESdBe5G88pGvxVHVqO1ruyzDVeXHkgurNM5QSXC5vLo1MzcGN0BeZlOe7E+i7Hf0lVbSnHq+r9yQx7srWlxOmp36Azv0KxjqpJvngvPG7oiKK49ppndY3nnwS2U/8AmsE0amu5Yg1wLq41wLGjqt6zn6xlA3cN+nKxlWdJZtjKXXsvmcbxKWLY1r4tv4EWtVdWbAa4BriA55IJE7gG9b7srUtTGqXLy2ui7P5nPjRZqY+lYSfV918i16G0QW1A7UOAncYkWO9XoSysruZaWpw3J+5YbbwshuWIZOm6REcrLXqE5Q2pZyWtq3xb6Irq2dpGQRYBxAi41uL67tLLo6auKgnJLJztVZNzxF8DVKs5x6xgDlHaZ1W2UK61uwaYztslsyyTSfDbRLm2dpbUj7+a5NV10r8zj6ezR1J1wVWIywyG/FNYSXPaOQvP6XXXjXOxcRwcmy+ql+uafy6lLSx5LyXEkSYncBvA0mPmr700VBKPVHHr10/Nk5PKb/Q0OxMf6ioDmmm/Thf7kLmX155S5PQ6S/a1Fvh9Cg9N2wP8vHUxItTrRwPsO/7e9qqI6bOV7NxrqFZlRhgtcCDwIMg+MIQfUew9pNxOHp1m6PaDHA6EdxBHcoMiegBACAj7QxbaVN9R2jGknu3d+iyjFyaSMLbFXBzl0RyDF4h1UlzvaquLjyG4fLuXeglWsLsvqeJtlK+e6XWTz+RNwrmtlpcGggTpO/lYgEePJUdTTZYvT1/uTqaXVU1LEnj/AD8C3w2Iygk+1wN4HbvCKOFtN3mJtz9zx2KzDNbgAbjtjujuPBYOLctqM/MUIb317CcZkLBna2buc4i+Rul+Zt2ArleJ2OtYh1fCLmkhGyC8xcLL/JFTtPaBGX1ZEZASI37uYgRHiuRp9LGae/rksazxGdU4KvpjoWeFwUj1lQuysgBrTBcSAbnhLog8ySrGloq8tznz1+hZvsnO3c3jHt3+ZGpbIL3VKlKWmeqM0OFpE2ggnhw11VqdStikunxX9ZRhp3Cxzi8P+/k0TsPg6oDfWsD3cQQB2RPWG/t7AqVnh1ib8qWEW1Nyw7VlkipSzvyvIabwJkuEHWRbQ6cDdZabw2Fb+8eX7f3k2T1E8Y6ImUSKbY9ka3PxcTEzvJK68YqKwkaM+41X2jmDmUySdAdDNtJEEAb1slW1DPc0efmW1dB3K0ic4kRvse0HTyCr+Td+LvjsbfNq6dijxjyx3WLYcZJzA9UXMTukNtHNaJabVWz2yllG5W6auG+K5KXamN9a6GkhosL/AAO9ep0umjVWo4PE67WSutcl0IVOmN8nt/TVWkihKT7C1kY9x7CY51NpbGZvunceIO5VLaFJ5XDOhp9bOpbWsr4mz6O4hu0cDWwtXWCw8Q0+w7tB82rkamnyprHQ9RoNX9or56r+o+f8bhXU3vpvEPpucxw/maYPmFpZdOz+g3bOehUw7jdhD29jrO8wD/esDJHUEJBACAxXpK2hFNlAG7zLv6W6eLvgr+grzNy9ji+NX7KlWu/+Ec8OJIuIki3IDeO+V0lHd8jgJ4WMc/sPUqk3nXjvViJSmnnDLSnjT6uTusOJ4dv6KrOpb8IvV3yVWX8kWlKnYG8NYN0yRmJsNfrK5ibgpM9BJRscI+yJWBoCpTfUqC7g8Nb+EAEix377/wAxsudxN731L9cPTyZt1N1SqcoDw3KZsCGgCQdMwvHGy5+VVXmTx1/Ur7fNv2xWcY/Q1AxJbTtBlxN9IgDQ9nkrvhVLdPJc196hL0lbidpuYZzwN/3u7l24aSL7HBt8SnF9eBp+3HkQCXHlfx/RZ/ZILlo0/wD2Ns3tg3krcbtt4MC5mHAn2jE2PZx4BY06Gre7UuWZX+I3Y8p9F1/kZO1C4XB4ZZNr8dTfuVuOkh1ZXn4nYuIJfnz/AALGKcWwbN1Abzv4H5LNUwi+Ctbq7rE97f5DlDFEkN1FtdRa99+h1WM6opZMqdZY5KAradUABrREns018/gsNPDls3+IXNxUF0Kt0R8VdwclN5PKelj43/VQZSazyhy8X+7IYtJvgTOqgjBb9DtoepxlM6Nq/wCG7v8AZ/3R4qnra99efY6/hF/l3KL6PgzPpj2X6naLngdWuxtTlmHUd/xB/uXF7HrH1G/RBtH1W0KbZtUlh/uFv9zWqGSj6IUGQIAQHLel+KFTHPBPVYMvZAv5ldXTJxo47nmPEZxnq/V0ijK1TmcTpJ8guhCO2OEcmdjk3JnlAG/bYcvks+hjPDZMwtcucwG0OFu/Va3xFvuZJZlFdso0lOtkFeC7TqzcAlxBLeGo07V5JXPfZl8Ln6HtFVGEE116fUs9inNQy6RmaCL21BEzOu/eE083OtSZvcNvpGXbPpUGl1yTOpMmTMWW7yI3Pa1kr4jp8zXUocVinudDB9NfJdumNdcMex52/wA++x44TK5+GefavGgkwrisi1lHNlVOL24JuCpy9wkNLQDFzpEuaZ1BiB+689qrb7r/AC4vC9z02kqopp3yXT9f5KnEVvWVaj4gZiB9+C7+nhthtycDW2b57sdefyEA8VvZVx7EluIsNJBsd8cFrcecmW/hJ9UOYWpNQECL2HCVFnFbyZU83Jr3LHaOCLy0AGG7+BWjTzik8l3WVTlJbV8zzE7LAZM9aO4/Rbla28GuWjjtyuH9CpYwEwP2W7OOTnpNvAVHQY5lRngNNNjWTgY7P1UYMt3HPI25xiRqDIPAhYSWVg2Qe2aaLr00NFbCYDFjfLT2VKYf8WFefa2txPcwlvhGXuc02BivVYmlU917XflcHfJYMyPq0FQZnqAEBxHpDWmrUI1c9zvEruaZZivgeP1jxdL4tlbTd3K2ijKOB9rrJ1ZrFULvbxzCCNRdY2fhZnVnese6LLG4hzXBpsxziM0GA7WYvEOjTWCvG7Y/aJwz1R7ecn5cc8cs1ODeaNFrXADKwaaTGh4X3q0kkjbFYiG0MOXnMBMTbeeflHcrFM1HhlTVVSnzEpq0SAYaSYbJAJJtb74K1KyEVlso1qbljp8xBrBjgKjwImWtE2je4wDHIWMLFKyazHhGW6mqbVjy/gSA5hgwGwTI1Ny2AJEbnDVc1/iz3T7HVSUopNLoY+nv5uJ87eS9VTnYsni9S07HjoOBZldiha+9BkkYA/4g5SbdhHd+q02/hZv0y+8WCdVrlr2uklrhb7+9VjTiUMG7UZruUm+GS8VtFpbE7lMa3kyt1UduEUD3ALec6KbEOQyPWuQhpiWaEc1gZvhlx0oPrOjrCdaVZo7P8RzR5PC4epWLpHsNBLdpo5OT0ndYdqrsun1lsqpmo0ne9TYfFoKgyJSAS82PYgODY5/X7l3dJ/4zxms5tYijSLrD9lYlJRWWVoxblhDfrbwe47ikX7kzgudnQdp1srgeBSS3LBjB7Wpexd1iXuD6c3LXMgayQCNbXzheM1Ncqdavie2qtV+l3R65T/Zk7bFV4oQwlrnOaxzRaCbkN4HS2mtgrFssQcn2IuTccR74IHrnRDnVHwI9WXbhYSGQPPtXHs1lklhPHxX8l2jRqTzNy+T/AICgwBrwYpgZTIbMEnMIJNyCCb2VnQaezU2Ke5vBp1tlGni4qOF7/wChWJ2hh3nMQ4uLh1oggaDs4r060tzhtzhfA8/PXaXfu2tvPcMfXcKZdnNmHLIAMkEASPaAk68Vx9HVqZ3Ymmops6+q1NEacp8tf5M5TcYuF63lHjnFZyhwOM7i3zH1HYobMVBS46P6ChUBuDKnJg4NPkm4Fhgkb7eP35FVtRLhIvaKGZOQ5tJ92jeB9/BTp1w2Y69pyS6kE1OPirJS2+wlx4qM5JSwNuMHVDJCmn90IYt82MzmkniDJWpd0bbEmlLPL6ljtKp/5fxQ4YlgH56R+q5Wr/8AL+R6fwt//n/M5bT9pvaqZ0T6u2AIwuH/APhp/wDAKDInoDxwQHBNqCKi7ekf3Z5HXL75nmFqwHx7vnMfNbrFnBVhxn5EeqwOELOSyjGEtsssRmyjjHDVT0Rlt3PC4LjYNcgjK67SS0RMgi4HLkL34hcjxWqW1WVrLR1/Cr8SdU3gu6eJZiJaT1rXuCHAAAnhBIEtkW5rlpxsjg7jSlwQaeHqU6hpucXl1m2NzAc45uAE7/OFz79FvnFRXHv2+WDLTTtrUoyk2v7zkYxFYFzqRObKIJNnPi8AAgEXHCJ1XThKvStQqwpe76L5lSdUtQn5mXFe3Vkd+FYbglse006j74Qutp9ba/RNZfuuhx9T4fVD1wlhez6jW0HEtEDqzr5AAakCNdFYpsjvazyVraZqtNrCDDYBzm5j1W8St09RGL29Wa4aSc4b+i+IYjDsaGw4Zib7xHcsYTm8tom2qqOEpZz9Bt9AC5bMbzwnst33Ub9zwZRrdcN65Xx/0P8A8dF2tkgdUG0G3josXTJvqZx1cIxwlghPxJJOYdY8dP7ToVYSwsFNpt7up6Hys0amgzeSYHbkS47zqoJS9hUWCZDHsIQSQR7WnI8VqsyllPob6Nrlskuo70hrZdhvH+rjQPytDv8AsXK1b+8/I9J4bHFH5nNsOJcIVQvn1vgaWSmxvutaPAAKDMfQAgOHdJ8Nkr1me7Vd4OMjyIXW0k8xR5jxClwtb/vJWCzSeJA8L/RW28ySOel6ciS5bDDA3TqCUM2mKJcCCwwRoPvRYuKwTGeWt3Yt8HtRrozxTqW6243/ABQZuJniuPqfDfX5tfDO5pfEljZZ+peYzaeaAAMty7NqNeGkH5dq0Vxjna3z7F66+Si3Fce5T4en1xIDsxLiDaCbsAPZmPLSbLTbpczVkvcmjUNR8uDzxkbfVp1mAEZXUxAg3DQRmMk31cfBdHY6Htg+GcvzI6uO6xPMcZx7fEkY/DtNEFl+tMjhAgEc8sb9Fq08vIsee5Z1dX2qpOPYrMRiXOEGQLWGk/e7cupVCGdyOHqLbXiEuEu3YjCpcwbhbslfY0kWmHBDDnNjyk6ftqqs2t3pL1Sbg/MfH1PWYRpHUdA43IPaIlR5so/iRsjp67PwPGf70K/E4ZzZLhI01kc+zv4LfC6Mnx1KtumnUvh7oZayDY24G/gVvK7llcrkWCpMcAHjSb/f6LHJOySW7B6fBH0EOWkyQ2nlgkjMIsN3atLlu7cG+Nai855IfpAxGXZ+z6O95rV3d7srfEOcuNd+NnqtKsUx/UzXQzBeuxuHp+9UZPZmE+QK0ssH1WoMgQHhKA5V6UMEW4gVI/zWD8zLHyLVf0cvocbxSC4fuZKo0hgn3j8P0K6MJJy/I4kotQIzxK2mERbWfuoTIbyLyqTDPAlzZ1UEp46ErZ+LcyGknKf+PC+k6a71R1enU45jw/c6mi1eyeJfhZYMDZBBLDNswtI0HAns81RVvlrbN7l8uf1OnLSub8yr0td10f5dSLi8A+C45cup3TvNt/dOiv131Wra1+pyrdFqKH5ufjwy0wsOomIJeBAdEhwMgA8OFoBlc23S+XmC6dvkdenU+dWpNf8AfuRqNKiKRFRrxU35QToAOzdEHQzoq2n1aoWHLv3MrtPCyOJR5/UhMblh0ZhIvzNojcfHdou1HUebHKfByI6TbLhchjMWbgb/AHbrbVDPLNF8/wDiiNh8cWSQ0yfjrNrrdZBT4Zqpm65ZiySyqXUDBPtjNa5Ak776la8Lzc/A3OU1psPu/p/2Q3Ui23ETP1W6Mk+EVpxccOZKpQ912yA0+zYk/rpv1WqxOCymWNOo2zaccrHQjZQRBv523d62wlkr2R8t4ExeBMcJn4rI154yx5olpy3cbNA3l3VHmVrnLBtor3P4lJ6ScWHY00mmWYWnTw7eE029f/eXDuXBk8vLPYRiopJdi+9Bmy/WY51Ui1FhP9zuqPIv8FizJHflBkCAIQGZ9IGyvXYUuAl1I5xzEQ4flv8A2hbaZ7ZFbV1KyvHscubUBaCRImDyXSgm3wcCySjH1LgYx2HAMjQ8ND2fRWKpt8Mq2xS9S6DFOBqbLZJ4WTRFbngmbJwxefZmd3Pkq91qjHqWtNp3bPGMonVtiEmRI5b/AAWiOtWMFyzwuWcroGH2W1vWc4N4F0Ce46z81qt1huo8NxzJ/qTaFGg4Bknzyu36uGU9ypR1WZYi0dP7NXLC7/mhVfCUxABkaw4kieAP15bltje08sxu0kZLBKoYEZSD4T893asJz3E1UbFyV3STIHNIIL5uLWEWJ+9OwKhq6k45XU3+dGEluWUV+XKCHNm19+YTv5jcd4VbQ611T68Pt7fFE6/SLblL5Nf4Y7iMA13VaIMSHaEiLTx7I4L01V7Ty+hyNTpozrzFJMqXYSqDEE/Q+SvKyOMpnHdTztcWmWdAAWGunMDsMEKu3l5LijiKiuxG2jEA6mbRvA/Vbqe5VvfQawjwDJMHdaRPMSs7VJrCRjppQjLdJ4a6dxqtWaTwgAXtu49qVx2rkXvdJOPKwv7gQwb1sND9i1w1RuHBrvAjDsNYg/iqexQZ31CD2NK5+qs9OPfg7Xh2nTmm+3P+jlrnucS5xzOcSXHeXEySeZK5jO6fRHoc2H/D4EVHCH1znP8AQLN+bv7liSjeISCAEB45siCgOU7c2J/D16jImm7rM5A7u4yr1draTXU4+o0yTcX0ZnqzCwlrhLTpx7Vfi963LqcOyLpex8oglu9bjSpZ4LLBPJY1kTLhN4lovBJ0k5fDmuF4vN1wbTwd7wz1pJLuTxQAsMzSTEtcQfIweK8vDV3J5yellpK9vHBCxFN+ab1RAh03Y4dpiJ3K09Q5r1PD9vdFCWnal/7L39mWTagf1Q85mODiAYMwRB4SSqMJTplvS6nQmlYlHPKI1bBtDAamfPBzQSZveeR7tVvWrunN7XwVJVQhHM08ljsqs50AkZALEgh17AAnW9p5b11tM7HH1mCkn+HoN7Uw9g10EF0M3OBnRpi43XG83VmSUlhiyNc1iXBGdgopSXkvFwNCI4fMLn36KKg5xLGkslXPy5PORvGluUHMWkjWDa19PBdDSwulVHy8S478HP1V1NVslZlZ+GUe0SKgE7rSCYMRpv4W5q3CM65Yn37Gqbrurcq3nHfoOYpjSMvPvHfqCrEMt5KVmIxwikxdAguvpcC9xO6B2nuV2EkksHMsi5TaYnA+20kdUCSSbaTqO5RbZ922jZpqfvkp/P8AcQHZiY/ESe7X4LOL2xSZWkpTm3FE3B4ZresbNbcrCyWFwbKYSlLdLsUPT3aBBGFFnBwqYi+lTLlp0/8A62G4957uC49s90j1Onq8uGH1K/oRsB2NxdOiPZmXng0XJ8POFpN59RUaQY0NaIa0AADcAIAUGQtACAEAICs29ssV6cfjbdp+XYVlGWGa7Ib1g5ltXBEiIhwOh8IXSoswzg62hzjx1M+5sa8VezlcHEXD5LfZ0Ny5bkk6cA0yTz0XnfHOasS9z03g2E/SSqwIE7xbtJ7B2LysVng9MrPcZbu3XJN7kRx8deKzZhhZ4G3Okb26wRNuYiN9zuuFllp+5Lq3JrI/s6iWgnMHkxJM6cI14rG+1TaWML9zRTp5VLl5bPaeNZRdknqEToSWzuHEHnvXW0Ook4esqWuFM9ueCGarqtQPIJbIa0bh5QdBPy3bvPTtUSvDdZLzMcdh/EYsNMvAIIva0jTy38l24UKyOEUrtbKqa3e45h61MtgGZ3EyOwG8d/E8VXjpnQ/TwWvtUNQnuwxNANaHMIyi8b53iCBJExwW7UJySmuqK2jca81NcPoGIrAAT7Rtz5d1/NbasyWUadTJVvD6lcMeZu0HssR46q26fZnPhq449SEYSrldnLARccLmN4UWVb1tzyTptV5M3ZjK5+oYPDyZ3nhbuWUsJYNcHKcnLp8he2NqNwjPWWL2mKLTcPr+8RvZSBDjxcWDiufqLMcLudzQ0tvL6L6v+Dmrw4klxLnuJJJuXOcZJPEklUjqH0H6Jein8JhvW1B/jVgCeLWagd+vhwUMlI3igkEAIAQAgBAZvpPsTODUpjrfiHvRvHNbqrMcMraincso5ztLAi7gLjculVb2Z57U6Xhyj1K/DYl1MyPv6LZfpq9RDbYslTT6qzTy3QZY0NsA+2IneZLbngI+964Wo/8Aj8G/ung71HjueLENBlTrOpuFQSCRee4fuqt3hmxYaLFOtlPLg8okvxDCwutOWXMm5vy57lxVTYp7e2ep1nqouvPGcZx3KuttJ0EANyxYDdzk3J0V+Olimm85OZPXTs4a4HaNZjyxtSQWjXUEDdpP2VhOE69zhjDM4yhbtU0+PqWdSxBiQIgRuB3bpEg90LRo5pWps6N2dmIiK1IOOV2gzdutj5r19U8PMTgamiLi1NESjhCxxIykHjqrkpxmuepyq6Z1S45R7VxJcQ2nEgyCdyjy9qzIyd297YPlDtCjAJdd5jTc3u3nsWmTTaUOiLNSkouVvMn/AIIVTB1C4mAb2uNFahbFLk51unnKXCHfUODGsI3yVgnmbkbpVtVKtrDDaGOp4Wnme6+ggCb8AdXGDE9psCtFtuFyXtLpE2kjnu0Mc+u/1lSAAIY0aMZJIAm51JJNySSdVzpNt5Z2oxUVhG/9E3Qo4ioMVXb/AILD1Gn8bvpx8OKxMkd0UGQIAQAgBACAEAIDM9IujmealIdb8TdzuY4H4rfXbjhlS/TqXqj1Od7T2fBP4SNQRC6VVvB5/UaXnK4Kt7CNbFW08nNlFxeGPbOxhpPzDTQ/X75rVfUrI4Za0t7pnlFntnDBwNZsREnLx60yADu/FyXnb6ZKX+z0b22R3x6/ApK9Jk9V0gAazLjvMRbvVNTsf4l/CNUo1xfpf8sdwdbI4ZqZIdESLxyMXWm6Csi0pYaN9NnlSy49S0rVRUvDwOEQc02FjpKp0wlCajHDZ1JyjZW5NNC3YxrnEEjha+lzfSZnwC9jXTKMN2Dz+o1dc57ExZDY4TxWSzk1+nGEuRrEtAewxGp7bec28UrtcoSQvojG2DWMfwLzTcmCe7l4okorBk5Ocsj7REEkRv8A3WCm5dEbXWodyj6Q9IqeHBFn1T7LeA4nhxUykoLqRCt2trH5mBxOJfVcalUkm5AOgn4aDwCpzm5PLOnXWoRwjX+j3oO/H1BUqAtwzTc6ZzwH39DgZ9T6BwmGZSY2nTaGsaIaBoAoMh5ACAEAIAQAgBACAEBkPSTWoUMK6vUbLwQ1gBgvcdAbaASewLZXZKD4NN1MLFyctwW2qNaxOQncfkV0K71Lp1OJfo3B+pcHlegW77fJW42roc6dDjyJ2dWcXCmLteYLdx+ix1FcZQbZu005wmku5OxOzqZgsqZdZLs2nG4uPDVeYVW+TVby/Y9BOmuMcvgU/aLQIkZQNG5iTxAG4cpCwq8DvnJufBsn4pp6opQ5YwzHuccrG5fjwtub3T2rsaXwqrTve+WczVeLW3+iCJtCkKf8zvvVXJzc/kVa6Y19Op67GanU7+XyWO0y39yvdiHPqS08pFlYjGEIeopzlbOz0stG1GUml1R+65JhoVecs/BF2mvby22/oZTbPTAuluHEn/UIgD+kfMqtK5L8J0a9NKXMzMZL5nEucTvuSVWbbeWXYxUVhHRugfo0qYktrYoGnQsWs0c/6Dn4cViZJZO34TDMpMaym0NY0QANAFBkPIAQAgBACAEAIAQAgBAcJ9Mu3TWxf8OJyYcQRxqOAJPcMoHfxUkM5vXfAUkFjs/bdakA0xUYPwu3dh1C2RtlHuaLNNXPqieOkNImetSPMBzfEX8lahrFjEkc+zw1p5rY+7bDahg1mu7Xf/pWK7aVysFO3T6l8STf+CRTAP4mfmB8wtn2mHY1rR2PqsEvBHLfO3vhVbNZu4UX9C1VoHF7nJfUkV9qUhrUYOPWAC0O2SXCX5stLTxb6/oipxW36DQAKmY3kNBIN9wsPPxWdd+1et8/Aws0UpcRWPmVrukrv/Rpxwc+5H9osPNRPVN9EbKvDlH8TKvF1H1DmrVC48zYdg0Hcq0puXUvQrjD8KLbo90axWMdlw1Ils3eRDG9pKxMzsnQ30Y0MJFSvFevxI6jTyB17T4KDLHub5QSCAEAIAQAgBACAEAIAQAgMj0z6A0Mf1yTSrxAqNAM8A9v4gO0HmpyYtGH2b6Fn+uH8RXY6iJkUwQ9xgx7Qht4O/RMkpDO2fQvWZJwtdtQbmVRld+YSD5IMMxe1OhuPof5uEqkcWN9Y3xZMKTHJnsRRa0w9paeDgQfNCRPqWcUAeqYgCGBAWmz9iYmrHqcNWfO9tN2XxiAgNfsj0TY+qQavq8O0+8Q535Wz5kKBg6B0f8ARLg6BDq2bEPHv2ZPJo+ZKZJwbyhQaxoaxoa0WAaAAByA0UEjiAEAIAQAgBACAEAIAQAgBACAEAIAQAgGa+FY+z2Nd/U0H4oD5a6XZXY3EuADR654AaA1oa1xaAALCwCyMTpvoU2Zhq2HrCrh6NRzKghz6bHOyubpLhMS0qCcHUcPsmgz2KNJn9NNo+AUE4JqAEAIAQAgBACAEAIAQAgBACAEAIAQAgBAM4rFMpjNUe1g4uIA80BQ4zprhmGGl1Q/ytt4ugRzQGa2n6UA2RTYwRvc4u/2tifGEIyZXaHpBxlX2appt/kAB8YlCMnM8Ti8z3EmSXEntlSDTdC+klbDB/qKmWSMwgEGJiQRzPimCcnRtk+k+pEVabHEcDlPjcHsgJgZNVgOneGeAXZmTvIkT2tkjvAUEmhwmOp1RNN7X/0kGO0bkBIQAgBACAEAIAQAgBACAEAIAQAgIG19sUsMzPVeGjcPxOPIb0BzjbfpLe6RQApt97V57JsEIyYnG9InvJc5xc7i4kx4pghspcRtd5kTrM8SpwRkq8TWJ7eH04oSM0se9lptwKAhVGgknipBKweLNMENAvxQFjhMWTeUBcYLaBE31UAtsBtZzXWcQRo4GCOUjcgNjsbp/WZapFVvOzo5OGvffmowTk32xOkFHEtmm7rb2mzh9e5CS1QAgBACAEAIAQAgBACAEBV9JdtMweHfXffL7Ld7nGwHj5SgPn3bnSCriXuqVHS5x7mtGgA3BSYlQahKkgYc5CBqsEJwR85FiARwP3ZCRLyOBHfPxQDWUc/D9UB6I5+AQDrKvLxMoCwoVbICXRrXQEyliTIQFhgtpupvDmuLTOosQeNlAOydCek4xbC18CswDN/MPeHzH1UGSNOgBACAEAIAQAgBACAEBy/051XClhmj2S95PaGgDyc5SYs5AiIyIIUkCHhCRvMR2c0JPH5TuI80Ay6mOPxQCDS5hAeiiOI++5ALaGjf4D6oB5lQICVTegHmPQDwqIDV+jzHFmPoQfacWnmHNPzg9yhhHeFBkCAEAIAQAgBACAEAIDnvpi2c6pQpPGjHOHe4CO7quHeFKMJHFHNhSQJLJQDRBCGQEjePD6aIBBYOPiPpKECHUeY8UJE+oKAQaP3I+qA9FLmPH6IBxoCAfY5AOtKgDjSpBq/RzQLsbScBOUz5GfKVAR31gsoMhSAEAIAQAgBACAEAICNtHAsrU30qglrxB+o4EG/chDWTgnTPovUwlWHiWH2KgHVeOB4O5fJZGHTgzWUdiEgRxE/HxQgQ6k08u36hANnDcCD3/VCTw4Z3BCBJw7vdPn9EJEnDO4FCDz+GP3CE5AUeY+KDI8xgQkdhAOUaZcQACSTAAuSTuAGpUA7f6NuijsMw1awio8ABu9jdY7TaewIyUjcKCQQAgBACAEAIAQAgBACAYxuDp1mGnVY17HatcJBQhrJzHpJ6J5Jdg6gjX1VQm3Jr7nud4rLJjho5ztbY2JwpivSfT4EiWnscOqe4pgjKK/1vEITgM7eYQYPDB3lCMHoj3kJweEDihGDyAhOAkIABmANTpxKDojVbA9H+NxMH1fqqZ/HVltuTPaPgBzUDr0OtdE+g2HwXWA9ZW/1HjT+lujPjzTJklg1KgkEAIAQAgBACAEAIAQAgBACAEAmpTDgQ4Ag6giQe4oDNbU6AYCtc0GsPGn1PJtvJTkx2LsZ/GeiDCn/LrVmduV4/4g+aZI2v3Kev6G6n4MUw/wBVMj4PKnKJwxgehzEf+4pflcmUORTPQ3W34qmOxjj8wo4GGTMP6Gh+PFz/AE0o8y8/BMoYZd4H0T4FkZzVqn+Z+UeDAPimRtNXsvYOGw/+TQp0zxa0Zj2u1PimScIslBIIAQAgBACAEAIAQH//2Q=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QTEhUUExQWFhUXGBgbFxgYGBoaGBcXGxcaGh0eHBoYHCggGB0lHBcXITIhJSkrLi4uGB8zODUsNygtLisBCgoKDg0OGxAQGywlICQvLC80NCwvLCwsLCwsLCwsLCwsLCwsLCwsLCwsLCwsLCwsLCwsLCwsLCwsLCwsLCwsLP/AABEIAP4AxwMBEQACEQEDEQH/xAAcAAABBQEBAQAAAAAAAAAAAAAAAgMEBQYHAQj/xABEEAABAwIDBAYIBAQFAgcAAAABAAIRAyEEEjEFQVFhBiJxgZGhBxMyUrHB0fBCkuHxFGJygiMzU6KyFsIVJkNUc4PS/8QAGgEBAAIDAQAAAAAAAAAAAAAAAAEEAgMFBv/EADURAAICAQMCBAMIAgICAwAAAAABAgMRBBIhMUEFEyJRYXGhFCMygZHB4fCx0ULxM1IGFST/2gAMAwEAAhEDEQA/AO4oAQAgBACAEAIAQAgBACAEAIAQAgBACA5rt70nGhi302U21KLOqbkOLx7RBuIBtEbtUMWzW9GelmGxzZoP64EuputUb2t3jmJCGWS9QAgBACAEAIAQAgBACAEAIAQAgBAJe8DUgdqN4BHdtCmLZwey/wAFqlfXHqwuSNW29RbYuP5T8wkboS6M1zsjD8Qz/wBS0PePgst6MPtFfuPUtv0HW9YB2ghTuRkroPuT6VZrvZcD2GVkbE0+g4hJmun/AEg/g8K5zTFV/Up8nEXd/aJPbHFCGz50x9ZSQebCx3qcTSqZnNyPa6WmDAIkTukSOF0YPpzo/t+jjKeei6feafaaeY+YsVimZZLVSAQAgBACAEAIAQAgBACAEBBxm1adOxMngPnuC02Xwh1ZshVKfQoNodJXTEhjeUOefGw81Ulrt34Eba9DdY/ZFW7EZn5nesqDUTfy+Srz1dso7cpM2LwqGcylySWY1rnFrQRa1svznyVGSajmXP55LH2aVa3cYIu0HWBeMzjYQ7QfMrdRbJcVvC69DQ/Dq9RJuT+QyxlJwENcO12vhMQtz1Nyl6msfIry8JrSxHl/MKWEbIMy0kgAe0TrbqrZ9qnJNJYa79kipPw50zW95z+pZU8O0Q5sgwLZiD4g68iqi11ieMllaWEfVgl09o1mfiJ5ET5q5V4g/wDlyLKHHmLOe+kSrXxVQVGgubTZl9WPaYdXOy6mbXHurrVONn4XyUvPT6nLq7iXRv8ANZNY6m9NNZRabX6N18LlGJpOpl4Dmk3a6RMSLBw3jcmAGwtuVsHVa+m8iD5cI3jksWgfQfQnpjSx9O0NqgdZnEe83iPMfGMk5NOpJBACAEAIAQAgBACATUqBoJJAA3lAY3pH0pjqsMN3nQn5+C51urcm4VlmMa64eZa8L+9jPYXNWcXODm0wCZIIm1oBud11zb7NkfxZkzZRrpzmo1QxH3ff5IrKdTM4kaTI4aKzXH0pM9Qo7Y47lv8A+MNHtNE7iDHyWl6b2ZQloVLlMdrY9j2gvBaRv1k9uoWqMHB4jyV1RdCWE8oKVcPbrBaZB4x8Ub2s348s8awuJcHDs1WXmRSxgmbW3CJFOtFhrG63bYzZYJ56/v8AsU7anN5yLbnd+8fD6KJuHZYMY1wivU8/P/oVc8YHvTY62gyO4xvWKnt/g0WaWEl6SLU2a0v9YCSZFybiJuHWP6gaqwr5YSjw17dyh9lhVY5W8p/Qra+DotxFOvXpNd6twdma2CSPZLg2zxx7rLq6fXSn6LFyar6Ps8fNi8xfsdGxFDD46gWVGtqU3gGD5Oadx4EK4n3RKkpLKOEdPug9XAPzCamHcYZU3tO5r40PA6HyWfXoMYM3sbatTC1W1KbiC0zbd9eEbwsWgfSHQvpRTx9APbAqNgVGcDxHFp3d43KCUaFCQQAgBACAEAIBvEV2saXOMACSUxkhtJZZgNobddinw2QxsugGDDfIndynvO/yVWvMs/Q5ktW75Ourt3/YibIonOatUnOZgG0N7OF/gvJeJ6lTk414x8Pc6mg000nZb17L2RCr4l5rPbUc5rTmAbJygXgjj2hb69NB6dOtZfHz+RVr11lOuTv4jnp2+DK6thqlOQRbcdQeYI0+9VthOMvme5rthct0XlPuJifvQcuKybZZXCJDSSA2OELVt5yYtrqSqNTLa88hPwtHYtdlbkVbVu5RJLnWJsY5QO3fGi07cFN4H2T289/7LDJlsS7k1tckRl7zpHHsWG3kr2el7m8DOFx4LXmC9rImBYybxvMCTP1W6WnkpRT4z7nPlrYtSlXztJDmiA4RDhpqL8xznyWnL3texbql51XqWcnrcB6xoIc2wgDSN0Qd9l169HNx3KSeeSrXq64LZt4GMIyphnH1ZIi5Zuvw4Cx8VH2m2l4kjStLDc3U8I1WExVHG0XU6jQ4ObFSm7gfvVdKi6Nkd0TXKO17X1OBdO+iL8BXyGXUXyaL+I9138w87HfbfkxwRuhnSKpgcQ17dJhzdzmnVp7fIgLFog+ltm45lekyrTMseAQfrwI07kMiSgBACAEAIBNR4aCSYAuSdwQHMekfSE4mqWCRSbOUe+eJXW0+m2Q3y6nl9fr3fZ5cOi+rClRDaRHs2DnGYuNJ5N+PcvL+M66Vlqpr7dfieh8J0kaKfNs4yS8E7MA7LmbJ0vxAOosYnv71yVoLpvbFP9joLVwcN+STV2NUqgE5A0QbdYz2+Fh5rs6XQLT5cnyc3VeZqsZax9f1GW7MynIHnUZuEkwLGRrO4fWlqJb5ZwWdLV5HojNp/B4/rF/9OtEucRAudw4m6uQqSjydtatpJIjHZpaTcBu73uF+Cp2WqPCNj10fmW2B2O0RMHkfisqo+YitbrW31GdqUGUROuswfvmtn2KU3w8FCzxNUrOMlFRBdUBeTSa4SzKA7gYLRcyOMLbXpqMOD5a6/wAHN+3amyzdKW1PlY/csMRg3Cz3ZabiBoCHHUQcxycuKr36XyPXWs4756fkWZzle9t0uHjt+4UMOQ6o6S0lxIFO8iOBbBOp8FVc5WxhCEdzS5z7/P2NkdO6nOcnjL4x7fIjYSi8gNzFjdzSAXgdkBZ2Oty4jul8Ohq00NUo8S2x+PUm4WgWvMlxkEuB4Bpa2QN85j3BdXSRnXtjJYz9Ea7IRzLEsj1Q5gbzaQSASIvvHJdK+C2OSXKRUrnKUlFvghMc2i5tVktcOAuRN5OpEA8fmqWk07kvMT69izbbXVLbjp39zS7a2XS2ng3UnwCbtcLmm8DquHL4gkLfyupYi01lHzltTZ76NR9Gq2KlNxa4cxvHEEQQeYUhnTvQr0n6xwlQ2dJpzueBcf3AT2tPFY4COxISCAEAIAQGN6fbayt9Q03IBeRuBMAfPuCu6OjfLc+iON4trfKj5cOr+hi9l0pdJtzOmX9481Z8T1HlVNrt/nsc3wnT755f99y6ZTlwEEz7IcN8m7gd/AHiTrpwvDfD3F+dd+Jne1+t34rq4wWYoQ2Xea7OVnCOcoNLMmJxO3fV04ESdBe5G88pGvxVHVqO1ruyzDVeXHkgurNM5QSXC5vLo1MzcGN0BeZlOe7E+i7Hf0lVbSnHq+r9yQx7srWlxOmp36Azv0KxjqpJvngvPG7oiKK49ppndY3nnwS2U/8AmsE0amu5Yg1wLq41wLGjqt6zn6xlA3cN+nKxlWdJZtjKXXsvmcbxKWLY1r4tv4EWtVdWbAa4BriA55IJE7gG9b7srUtTGqXLy2ui7P5nPjRZqY+lYSfV918i16G0QW1A7UOAncYkWO9XoSysruZaWpw3J+5YbbwshuWIZOm6REcrLXqE5Q2pZyWtq3xb6Irq2dpGQRYBxAi41uL67tLLo6auKgnJLJztVZNzxF8DVKs5x6xgDlHaZ1W2UK61uwaYztslsyyTSfDbRLm2dpbUj7+a5NV10r8zj6ezR1J1wVWIywyG/FNYSXPaOQvP6XXXjXOxcRwcmy+ql+uafy6lLSx5LyXEkSYncBvA0mPmr700VBKPVHHr10/Nk5PKb/Q0OxMf6ioDmmm/Thf7kLmX155S5PQ6S/a1Fvh9Cg9N2wP8vHUxItTrRwPsO/7e9qqI6bOV7NxrqFZlRhgtcCDwIMg+MIQfUew9pNxOHp1m6PaDHA6EdxBHcoMiegBACAj7QxbaVN9R2jGknu3d+iyjFyaSMLbFXBzl0RyDF4h1UlzvaquLjyG4fLuXeglWsLsvqeJtlK+e6XWTz+RNwrmtlpcGggTpO/lYgEePJUdTTZYvT1/uTqaXVU1LEnj/AD8C3w2Iygk+1wN4HbvCKOFtN3mJtz9zx2KzDNbgAbjtjujuPBYOLctqM/MUIb317CcZkLBna2buc4i+Rul+Zt2ArleJ2OtYh1fCLmkhGyC8xcLL/JFTtPaBGX1ZEZASI37uYgRHiuRp9LGae/rksazxGdU4KvpjoWeFwUj1lQuysgBrTBcSAbnhLog8ySrGloq8tznz1+hZvsnO3c3jHt3+ZGpbIL3VKlKWmeqM0OFpE2ggnhw11VqdStikunxX9ZRhp3Cxzi8P+/k0TsPg6oDfWsD3cQQB2RPWG/t7AqVnh1ib8qWEW1Nyw7VlkipSzvyvIabwJkuEHWRbQ6cDdZabw2Fb+8eX7f3k2T1E8Y6ImUSKbY9ka3PxcTEzvJK68YqKwkaM+41X2jmDmUySdAdDNtJEEAb1slW1DPc0efmW1dB3K0ic4kRvse0HTyCr+Td+LvjsbfNq6dijxjyx3WLYcZJzA9UXMTukNtHNaJabVWz2yllG5W6auG+K5KXamN9a6GkhosL/AAO9ep0umjVWo4PE67WSutcl0IVOmN8nt/TVWkihKT7C1kY9x7CY51NpbGZvunceIO5VLaFJ5XDOhp9bOpbWsr4mz6O4hu0cDWwtXWCw8Q0+w7tB82rkamnyprHQ9RoNX9or56r+o+f8bhXU3vpvEPpucxw/maYPmFpZdOz+g3bOehUw7jdhD29jrO8wD/esDJHUEJBACAxXpK2hFNlAG7zLv6W6eLvgr+grzNy9ji+NX7KlWu/+Ec8OJIuIki3IDeO+V0lHd8jgJ4WMc/sPUqk3nXjvViJSmnnDLSnjT6uTusOJ4dv6KrOpb8IvV3yVWX8kWlKnYG8NYN0yRmJsNfrK5ibgpM9BJRscI+yJWBoCpTfUqC7g8Nb+EAEix377/wAxsudxN731L9cPTyZt1N1SqcoDw3KZsCGgCQdMwvHGy5+VVXmTx1/Ur7fNv2xWcY/Q1AxJbTtBlxN9IgDQ9nkrvhVLdPJc196hL0lbidpuYZzwN/3u7l24aSL7HBt8SnF9eBp+3HkQCXHlfx/RZ/ZILlo0/wD2Ns3tg3krcbtt4MC5mHAn2jE2PZx4BY06Gre7UuWZX+I3Y8p9F1/kZO1C4XB4ZZNr8dTfuVuOkh1ZXn4nYuIJfnz/AALGKcWwbN1Abzv4H5LNUwi+Ctbq7rE97f5DlDFEkN1FtdRa99+h1WM6opZMqdZY5KAradUABrREns018/gsNPDls3+IXNxUF0Kt0R8VdwclN5PKelj43/VQZSazyhy8X+7IYtJvgTOqgjBb9DtoepxlM6Nq/wCG7v8AZ/3R4qnra99efY6/hF/l3KL6PgzPpj2X6naLngdWuxtTlmHUd/xB/uXF7HrH1G/RBtH1W0KbZtUlh/uFv9zWqGSj6IUGQIAQHLel+KFTHPBPVYMvZAv5ldXTJxo47nmPEZxnq/V0ijK1TmcTpJ8guhCO2OEcmdjk3JnlAG/bYcvks+hjPDZMwtcucwG0OFu/Va3xFvuZJZlFdso0lOtkFeC7TqzcAlxBLeGo07V5JXPfZl8Ln6HtFVGEE116fUs9inNQy6RmaCL21BEzOu/eE083OtSZvcNvpGXbPpUGl1yTOpMmTMWW7yI3Pa1kr4jp8zXUocVinudDB9NfJdumNdcMex52/wA++x44TK5+GefavGgkwrisi1lHNlVOL24JuCpy9wkNLQDFzpEuaZ1BiB+689qrb7r/AC4vC9z02kqopp3yXT9f5KnEVvWVaj4gZiB9+C7+nhthtycDW2b57sdefyEA8VvZVx7EluIsNJBsd8cFrcecmW/hJ9UOYWpNQECL2HCVFnFbyZU83Jr3LHaOCLy0AGG7+BWjTzik8l3WVTlJbV8zzE7LAZM9aO4/Rbla28GuWjjtyuH9CpYwEwP2W7OOTnpNvAVHQY5lRngNNNjWTgY7P1UYMt3HPI25xiRqDIPAhYSWVg2Qe2aaLr00NFbCYDFjfLT2VKYf8WFefa2txPcwlvhGXuc02BivVYmlU917XflcHfJYMyPq0FQZnqAEBxHpDWmrUI1c9zvEruaZZivgeP1jxdL4tlbTd3K2ijKOB9rrJ1ZrFULvbxzCCNRdY2fhZnVnese6LLG4hzXBpsxziM0GA7WYvEOjTWCvG7Y/aJwz1R7ecn5cc8cs1ODeaNFrXADKwaaTGh4X3q0kkjbFYiG0MOXnMBMTbeeflHcrFM1HhlTVVSnzEpq0SAYaSYbJAJJtb74K1KyEVlso1qbljp8xBrBjgKjwImWtE2je4wDHIWMLFKyazHhGW6mqbVjy/gSA5hgwGwTI1Ny2AJEbnDVc1/iz3T7HVSUopNLoY+nv5uJ87eS9VTnYsni9S07HjoOBZldiha+9BkkYA/4g5SbdhHd+q02/hZv0y+8WCdVrlr2uklrhb7+9VjTiUMG7UZruUm+GS8VtFpbE7lMa3kyt1UduEUD3ALec6KbEOQyPWuQhpiWaEc1gZvhlx0oPrOjrCdaVZo7P8RzR5PC4epWLpHsNBLdpo5OT0ndYdqrsun1lsqpmo0ne9TYfFoKgyJSAS82PYgODY5/X7l3dJ/4zxms5tYijSLrD9lYlJRWWVoxblhDfrbwe47ikX7kzgudnQdp1srgeBSS3LBjB7Wpexd1iXuD6c3LXMgayQCNbXzheM1Ncqdavie2qtV+l3R65T/Zk7bFV4oQwlrnOaxzRaCbkN4HS2mtgrFssQcn2IuTccR74IHrnRDnVHwI9WXbhYSGQPPtXHs1lklhPHxX8l2jRqTzNy+T/AICgwBrwYpgZTIbMEnMIJNyCCb2VnQaezU2Ke5vBp1tlGni4qOF7/wChWJ2hh3nMQ4uLh1oggaDs4r060tzhtzhfA8/PXaXfu2tvPcMfXcKZdnNmHLIAMkEASPaAk68Vx9HVqZ3Ymmops6+q1NEacp8tf5M5TcYuF63lHjnFZyhwOM7i3zH1HYobMVBS46P6ChUBuDKnJg4NPkm4Fhgkb7eP35FVtRLhIvaKGZOQ5tJ92jeB9/BTp1w2Y69pyS6kE1OPirJS2+wlx4qM5JSwNuMHVDJCmn90IYt82MzmkniDJWpd0bbEmlLPL6ljtKp/5fxQ4YlgH56R+q5Wr/8AL+R6fwt//n/M5bT9pvaqZ0T6u2AIwuH/APhp/wDAKDInoDxwQHBNqCKi7ekf3Z5HXL75nmFqwHx7vnMfNbrFnBVhxn5EeqwOELOSyjGEtsssRmyjjHDVT0Rlt3PC4LjYNcgjK67SS0RMgi4HLkL34hcjxWqW1WVrLR1/Cr8SdU3gu6eJZiJaT1rXuCHAAAnhBIEtkW5rlpxsjg7jSlwQaeHqU6hpucXl1m2NzAc45uAE7/OFz79FvnFRXHv2+WDLTTtrUoyk2v7zkYxFYFzqRObKIJNnPi8AAgEXHCJ1XThKvStQqwpe76L5lSdUtQn5mXFe3Vkd+FYbglse006j74Qutp9ba/RNZfuuhx9T4fVD1wlhez6jW0HEtEDqzr5AAakCNdFYpsjvazyVraZqtNrCDDYBzm5j1W8St09RGL29Wa4aSc4b+i+IYjDsaGw4Zib7xHcsYTm8tom2qqOEpZz9Bt9AC5bMbzwnst33Ub9zwZRrdcN65Xx/0P8A8dF2tkgdUG0G3josXTJvqZx1cIxwlghPxJJOYdY8dP7ToVYSwsFNpt7up6Hys0amgzeSYHbkS47zqoJS9hUWCZDHsIQSQR7WnI8VqsyllPob6Nrlskuo70hrZdhvH+rjQPytDv8AsXK1b+8/I9J4bHFH5nNsOJcIVQvn1vgaWSmxvutaPAAKDMfQAgOHdJ8Nkr1me7Vd4OMjyIXW0k8xR5jxClwtb/vJWCzSeJA8L/RW28ySOel6ciS5bDDA3TqCUM2mKJcCCwwRoPvRYuKwTGeWt3Yt8HtRrozxTqW6243/ABQZuJniuPqfDfX5tfDO5pfEljZZ+peYzaeaAAMty7NqNeGkH5dq0Vxjna3z7F66+Si3Fce5T4en1xIDsxLiDaCbsAPZmPLSbLTbpczVkvcmjUNR8uDzxkbfVp1mAEZXUxAg3DQRmMk31cfBdHY6Htg+GcvzI6uO6xPMcZx7fEkY/DtNEFl+tMjhAgEc8sb9Fq08vIsee5Z1dX2qpOPYrMRiXOEGQLWGk/e7cupVCGdyOHqLbXiEuEu3YjCpcwbhbslfY0kWmHBDDnNjyk6ftqqs2t3pL1Sbg/MfH1PWYRpHUdA43IPaIlR5so/iRsjp67PwPGf70K/E4ZzZLhI01kc+zv4LfC6Mnx1KtumnUvh7oZayDY24G/gVvK7llcrkWCpMcAHjSb/f6LHJOySW7B6fBH0EOWkyQ2nlgkjMIsN3atLlu7cG+Nai855IfpAxGXZ+z6O95rV3d7srfEOcuNd+NnqtKsUx/UzXQzBeuxuHp+9UZPZmE+QK0ssH1WoMgQHhKA5V6UMEW4gVI/zWD8zLHyLVf0cvocbxSC4fuZKo0hgn3j8P0K6MJJy/I4kotQIzxK2mERbWfuoTIbyLyqTDPAlzZ1UEp46ErZ+LcyGknKf+PC+k6a71R1enU45jw/c6mi1eyeJfhZYMDZBBLDNswtI0HAns81RVvlrbN7l8uf1OnLSub8yr0td10f5dSLi8A+C45cup3TvNt/dOiv131Wra1+pyrdFqKH5ufjwy0wsOomIJeBAdEhwMgA8OFoBlc23S+XmC6dvkdenU+dWpNf8AfuRqNKiKRFRrxU35QToAOzdEHQzoq2n1aoWHLv3MrtPCyOJR5/UhMblh0ZhIvzNojcfHdou1HUebHKfByI6TbLhchjMWbgb/AHbrbVDPLNF8/wDiiNh8cWSQ0yfjrNrrdZBT4Zqpm65ZiySyqXUDBPtjNa5Ak776la8Lzc/A3OU1psPu/p/2Q3Ui23ETP1W6Mk+EVpxccOZKpQ912yA0+zYk/rpv1WqxOCymWNOo2zaccrHQjZQRBv523d62wlkr2R8t4ExeBMcJn4rI154yx5olpy3cbNA3l3VHmVrnLBtor3P4lJ6ScWHY00mmWYWnTw7eE029f/eXDuXBk8vLPYRiopJdi+9Bmy/WY51Ui1FhP9zuqPIv8FizJHflBkCAIQGZ9IGyvXYUuAl1I5xzEQ4flv8A2hbaZ7ZFbV1KyvHscubUBaCRImDyXSgm3wcCySjH1LgYx2HAMjQ8ND2fRWKpt8Mq2xS9S6DFOBqbLZJ4WTRFbngmbJwxefZmd3Pkq91qjHqWtNp3bPGMonVtiEmRI5b/AAWiOtWMFyzwuWcroGH2W1vWc4N4F0Ce46z81qt1huo8NxzJ/qTaFGg4Bknzyu36uGU9ypR1WZYi0dP7NXLC7/mhVfCUxABkaw4kieAP15bltje08sxu0kZLBKoYEZSD4T893asJz3E1UbFyV3STIHNIIL5uLWEWJ+9OwKhq6k45XU3+dGEluWUV+XKCHNm19+YTv5jcd4VbQ611T68Pt7fFE6/SLblL5Nf4Y7iMA13VaIMSHaEiLTx7I4L01V7Ty+hyNTpozrzFJMqXYSqDEE/Q+SvKyOMpnHdTztcWmWdAAWGunMDsMEKu3l5LijiKiuxG2jEA6mbRvA/Vbqe5VvfQawjwDJMHdaRPMSs7VJrCRjppQjLdJ4a6dxqtWaTwgAXtu49qVx2rkXvdJOPKwv7gQwb1sND9i1w1RuHBrvAjDsNYg/iqexQZ31CD2NK5+qs9OPfg7Xh2nTmm+3P+jlrnucS5xzOcSXHeXEySeZK5jO6fRHoc2H/D4EVHCH1znP8AQLN+bv7liSjeISCAEB45siCgOU7c2J/D16jImm7rM5A7u4yr1draTXU4+o0yTcX0ZnqzCwlrhLTpx7Vfi963LqcOyLpex8oglu9bjSpZ4LLBPJY1kTLhN4lovBJ0k5fDmuF4vN1wbTwd7wz1pJLuTxQAsMzSTEtcQfIweK8vDV3J5yellpK9vHBCxFN+ab1RAh03Y4dpiJ3K09Q5r1PD9vdFCWnal/7L39mWTagf1Q85mODiAYMwRB4SSqMJTplvS6nQmlYlHPKI1bBtDAamfPBzQSZveeR7tVvWrunN7XwVJVQhHM08ljsqs50AkZALEgh17AAnW9p5b11tM7HH1mCkn+HoN7Uw9g10EF0M3OBnRpi43XG83VmSUlhiyNc1iXBGdgopSXkvFwNCI4fMLn36KKg5xLGkslXPy5PORvGluUHMWkjWDa19PBdDSwulVHy8S478HP1V1NVslZlZ+GUe0SKgE7rSCYMRpv4W5q3CM65Yn37Gqbrurcq3nHfoOYpjSMvPvHfqCrEMt5KVmIxwikxdAguvpcC9xO6B2nuV2EkksHMsi5TaYnA+20kdUCSSbaTqO5RbZ922jZpqfvkp/P8AcQHZiY/ESe7X4LOL2xSZWkpTm3FE3B4ZresbNbcrCyWFwbKYSlLdLsUPT3aBBGFFnBwqYi+lTLlp0/8A62G4957uC49s90j1Onq8uGH1K/oRsB2NxdOiPZmXng0XJ8POFpN59RUaQY0NaIa0AADcAIAUGQtACAEAICs29ssV6cfjbdp+XYVlGWGa7Ib1g5ltXBEiIhwOh8IXSoswzg62hzjx1M+5sa8VezlcHEXD5LfZ0Ny5bkk6cA0yTz0XnfHOasS9z03g2E/SSqwIE7xbtJ7B2LysVng9MrPcZbu3XJN7kRx8deKzZhhZ4G3Okb26wRNuYiN9zuuFllp+5Lq3JrI/s6iWgnMHkxJM6cI14rG+1TaWML9zRTp5VLl5bPaeNZRdknqEToSWzuHEHnvXW0Ook4esqWuFM9ueCGarqtQPIJbIa0bh5QdBPy3bvPTtUSvDdZLzMcdh/EYsNMvAIIva0jTy38l24UKyOEUrtbKqa3e45h61MtgGZ3EyOwG8d/E8VXjpnQ/TwWvtUNQnuwxNANaHMIyi8b53iCBJExwW7UJySmuqK2jca81NcPoGIrAAT7Rtz5d1/NbasyWUadTJVvD6lcMeZu0HssR46q26fZnPhq449SEYSrldnLARccLmN4UWVb1tzyTptV5M3ZjK5+oYPDyZ3nhbuWUsJYNcHKcnLp8he2NqNwjPWWL2mKLTcPr+8RvZSBDjxcWDiufqLMcLudzQ0tvL6L6v+Dmrw4klxLnuJJJuXOcZJPEklUjqH0H6Jein8JhvW1B/jVgCeLWagd+vhwUMlI3igkEAIAQAgBAZvpPsTODUpjrfiHvRvHNbqrMcMraincso5ztLAi7gLjculVb2Z57U6Xhyj1K/DYl1MyPv6LZfpq9RDbYslTT6qzTy3QZY0NsA+2IneZLbngI+964Wo/8Aj8G/ung71HjueLENBlTrOpuFQSCRee4fuqt3hmxYaLFOtlPLg8okvxDCwutOWXMm5vy57lxVTYp7e2ep1nqouvPGcZx3KuttJ0EANyxYDdzk3J0V+Olimm85OZPXTs4a4HaNZjyxtSQWjXUEDdpP2VhOE69zhjDM4yhbtU0+PqWdSxBiQIgRuB3bpEg90LRo5pWps6N2dmIiK1IOOV2gzdutj5r19U8PMTgamiLi1NESjhCxxIykHjqrkpxmuepyq6Z1S45R7VxJcQ2nEgyCdyjy9qzIyd297YPlDtCjAJdd5jTc3u3nsWmTTaUOiLNSkouVvMn/AIIVTB1C4mAb2uNFahbFLk51unnKXCHfUODGsI3yVgnmbkbpVtVKtrDDaGOp4Wnme6+ggCb8AdXGDE9psCtFtuFyXtLpE2kjnu0Mc+u/1lSAAIY0aMZJIAm51JJNySSdVzpNt5Z2oxUVhG/9E3Qo4ioMVXb/AILD1Gn8bvpx8OKxMkd0UGQIAQAgBACAEAIDM9IujmealIdb8TdzuY4H4rfXbjhlS/TqXqj1Od7T2fBP4SNQRC6VVvB5/UaXnK4Kt7CNbFW08nNlFxeGPbOxhpPzDTQ/X75rVfUrI4Za0t7pnlFntnDBwNZsREnLx60yADu/FyXnb6ZKX+z0b22R3x6/ApK9Jk9V0gAazLjvMRbvVNTsf4l/CNUo1xfpf8sdwdbI4ZqZIdESLxyMXWm6Csi0pYaN9NnlSy49S0rVRUvDwOEQc02FjpKp0wlCajHDZ1JyjZW5NNC3YxrnEEjha+lzfSZnwC9jXTKMN2Dz+o1dc57ExZDY4TxWSzk1+nGEuRrEtAewxGp7bec28UrtcoSQvojG2DWMfwLzTcmCe7l4okorBk5Ocsj7REEkRv8A3WCm5dEbXWodyj6Q9IqeHBFn1T7LeA4nhxUykoLqRCt2trH5mBxOJfVcalUkm5AOgn4aDwCpzm5PLOnXWoRwjX+j3oO/H1BUqAtwzTc6ZzwH39DgZ9T6BwmGZSY2nTaGsaIaBoAoMh5ACAEAIAQAgBACAEBkPSTWoUMK6vUbLwQ1gBgvcdAbaASewLZXZKD4NN1MLFyctwW2qNaxOQncfkV0K71Lp1OJfo3B+pcHlegW77fJW42roc6dDjyJ2dWcXCmLteYLdx+ix1FcZQbZu005wmku5OxOzqZgsqZdZLs2nG4uPDVeYVW+TVby/Y9BOmuMcvgU/aLQIkZQNG5iTxAG4cpCwq8DvnJufBsn4pp6opQ5YwzHuccrG5fjwtub3T2rsaXwqrTve+WczVeLW3+iCJtCkKf8zvvVXJzc/kVa6Y19Op67GanU7+XyWO0y39yvdiHPqS08pFlYjGEIeopzlbOz0stG1GUml1R+65JhoVecs/BF2mvby22/oZTbPTAuluHEn/UIgD+kfMqtK5L8J0a9NKXMzMZL5nEucTvuSVWbbeWXYxUVhHRugfo0qYktrYoGnQsWs0c/6Dn4cViZJZO34TDMpMaym0NY0QANAFBkPIAQAgBACAEAIAQAgBAcJ9Mu3TWxf8OJyYcQRxqOAJPcMoHfxUkM5vXfAUkFjs/bdakA0xUYPwu3dh1C2RtlHuaLNNXPqieOkNImetSPMBzfEX8lahrFjEkc+zw1p5rY+7bDahg1mu7Xf/pWK7aVysFO3T6l8STf+CRTAP4mfmB8wtn2mHY1rR2PqsEvBHLfO3vhVbNZu4UX9C1VoHF7nJfUkV9qUhrUYOPWAC0O2SXCX5stLTxb6/oipxW36DQAKmY3kNBIN9wsPPxWdd+1et8/Aws0UpcRWPmVrukrv/Rpxwc+5H9osPNRPVN9EbKvDlH8TKvF1H1DmrVC48zYdg0Hcq0puXUvQrjD8KLbo90axWMdlw1Ils3eRDG9pKxMzsnQ30Y0MJFSvFevxI6jTyB17T4KDLHub5QSCAEAIAQAgBACAEAIAQAgMj0z6A0Mf1yTSrxAqNAM8A9v4gO0HmpyYtGH2b6Fn+uH8RXY6iJkUwQ9xgx7Qht4O/RMkpDO2fQvWZJwtdtQbmVRld+YSD5IMMxe1OhuPof5uEqkcWN9Y3xZMKTHJnsRRa0w9paeDgQfNCRPqWcUAeqYgCGBAWmz9iYmrHqcNWfO9tN2XxiAgNfsj0TY+qQavq8O0+8Q535Wz5kKBg6B0f8ARLg6BDq2bEPHv2ZPJo+ZKZJwbyhQaxoaxoa0WAaAAByA0UEjiAEAIAQAgBACAEAIAQAgBACAEAIAQAgGa+FY+z2Nd/U0H4oD5a6XZXY3EuADR654AaA1oa1xaAALCwCyMTpvoU2Zhq2HrCrh6NRzKghz6bHOyubpLhMS0qCcHUcPsmgz2KNJn9NNo+AUE4JqAEAIAQAgBACAEAIAQAgBACAEAIAQAgBAM4rFMpjNUe1g4uIA80BQ4zprhmGGl1Q/ytt4ugRzQGa2n6UA2RTYwRvc4u/2tifGEIyZXaHpBxlX2appt/kAB8YlCMnM8Ti8z3EmSXEntlSDTdC+klbDB/qKmWSMwgEGJiQRzPimCcnRtk+k+pEVabHEcDlPjcHsgJgZNVgOneGeAXZmTvIkT2tkjvAUEmhwmOp1RNN7X/0kGO0bkBIQAgBACAEAIAQAgBACAEAIAQAgIG19sUsMzPVeGjcPxOPIb0BzjbfpLe6RQApt97V57JsEIyYnG9InvJc5xc7i4kx4pghspcRtd5kTrM8SpwRkq8TWJ7eH04oSM0se9lptwKAhVGgknipBKweLNMENAvxQFjhMWTeUBcYLaBE31UAtsBtZzXWcQRo4GCOUjcgNjsbp/WZapFVvOzo5OGvffmowTk32xOkFHEtmm7rb2mzh9e5CS1QAgBACAEAIAQAgBACAEBV9JdtMweHfXffL7Ld7nGwHj5SgPn3bnSCriXuqVHS5x7mtGgA3BSYlQahKkgYc5CBqsEJwR85FiARwP3ZCRLyOBHfPxQDWUc/D9UB6I5+AQDrKvLxMoCwoVbICXRrXQEyliTIQFhgtpupvDmuLTOosQeNlAOydCek4xbC18CswDN/MPeHzH1UGSNOgBACAEAIAQAgBACAEBy/051XClhmj2S95PaGgDyc5SYs5AiIyIIUkCHhCRvMR2c0JPH5TuI80Ay6mOPxQCDS5hAeiiOI++5ALaGjf4D6oB5lQICVTegHmPQDwqIDV+jzHFmPoQfacWnmHNPzg9yhhHeFBkCAEAIAQAgBACAEAIDnvpi2c6pQpPGjHOHe4CO7quHeFKMJHFHNhSQJLJQDRBCGQEjePD6aIBBYOPiPpKECHUeY8UJE+oKAQaP3I+qA9FLmPH6IBxoCAfY5AOtKgDjSpBq/RzQLsbScBOUz5GfKVAR31gsoMhSAEAIAQAgBACAEAICNtHAsrU30qglrxB+o4EG/chDWTgnTPovUwlWHiWH2KgHVeOB4O5fJZGHTgzWUdiEgRxE/HxQgQ6k08u36hANnDcCD3/VCTw4Z3BCBJw7vdPn9EJEnDO4FCDz+GP3CE5AUeY+KDI8xgQkdhAOUaZcQACSTAAuSTuAGpUA7f6NuijsMw1awio8ABu9jdY7TaewIyUjcKCQQAgBACAEAIAQAgBACAYxuDp1mGnVY17HatcJBQhrJzHpJ6J5Jdg6gjX1VQm3Jr7nud4rLJjho5ztbY2JwpivSfT4EiWnscOqe4pgjKK/1vEITgM7eYQYPDB3lCMHoj3kJweEDihGDyAhOAkIABmANTpxKDojVbA9H+NxMH1fqqZ/HVltuTPaPgBzUDr0OtdE+g2HwXWA9ZW/1HjT+lujPjzTJklg1KgkEAIAQAgBACAEAIAQAgBACAEAmpTDgQ4Ag6giQe4oDNbU6AYCtc0GsPGn1PJtvJTkx2LsZ/GeiDCn/LrVmduV4/4g+aZI2v3Kev6G6n4MUw/wBVMj4PKnKJwxgehzEf+4pflcmUORTPQ3W34qmOxjj8wo4GGTMP6Gh+PFz/AE0o8y8/BMoYZd4H0T4FkZzVqn+Z+UeDAPimRtNXsvYOGw/+TQp0zxa0Zj2u1PimScIslBIIAQAgBACAEAIAQH//2Q=="/>
          <p:cNvSpPr>
            <a:spLocks noChangeAspect="1" noChangeArrowheads="1"/>
          </p:cNvSpPr>
          <p:nvPr/>
        </p:nvSpPr>
        <p:spPr bwMode="auto">
          <a:xfrm>
            <a:off x="2873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xQTEhUUExQWFhUXGBgbFxgYGBoaGBcXGxcaGh0eHBoYHCggGB0lHBcXITIhJSkrLi4uGB8zODUsNygtLisBCgoKDg0OGxAQGywlICQvLC80NCwvLCwsLCwsLCwsLCwsLCwsLCwsLCwsLCwsLCwsLCwsLCwsLCwsLCwsLCwsLP/AABEIAP4AxwMBEQACEQEDEQH/xAAcAAABBQEBAQAAAAAAAAAAAAAAAgMEBQYHAQj/xABEEAABAwIDBAYIBAQFAgcAAAABAAIRAyEEEjEFQVFhBiJxgZGhBxMyUrHB0fBCkuHxFGJygiMzU6KyFsIVJkNUc4PS/8QAGgEBAAIDAQAAAAAAAAAAAAAAAAEEAgMFBv/EADURAAICAQMCBAMIAgICAwAAAAABAgMRBBIhMUEFEyJRYXGhFCMygZHB4fCx0ULxM1IGFST/2gAMAwEAAhEDEQA/AO4oAQAgBACAEAIAQAgBACAEAIAQAgBACA5rt70nGhi302U21KLOqbkOLx7RBuIBtEbtUMWzW9GelmGxzZoP64EuputUb2t3jmJCGWS9QAgBACAEAIAQAgBACAEAIAQAgBAJe8DUgdqN4BHdtCmLZwey/wAFqlfXHqwuSNW29RbYuP5T8wkboS6M1zsjD8Qz/wBS0PePgst6MPtFfuPUtv0HW9YB2ghTuRkroPuT6VZrvZcD2GVkbE0+g4hJmun/AEg/g8K5zTFV/Up8nEXd/aJPbHFCGz50x9ZSQebCx3qcTSqZnNyPa6WmDAIkTukSOF0YPpzo/t+jjKeei6feafaaeY+YsVimZZLVSAQAgBACAEAIAQAgBACAEBBxm1adOxMngPnuC02Xwh1ZshVKfQoNodJXTEhjeUOefGw81Ulrt34Eba9DdY/ZFW7EZn5nesqDUTfy+Srz1dso7cpM2LwqGcylySWY1rnFrQRa1svznyVGSajmXP55LH2aVa3cYIu0HWBeMzjYQ7QfMrdRbJcVvC69DQ/Dq9RJuT+QyxlJwENcO12vhMQtz1Nyl6msfIry8JrSxHl/MKWEbIMy0kgAe0TrbqrZ9qnJNJYa79kipPw50zW95z+pZU8O0Q5sgwLZiD4g68iqi11ieMllaWEfVgl09o1mfiJ5ET5q5V4g/wDlyLKHHmLOe+kSrXxVQVGgubTZl9WPaYdXOy6mbXHurrVONn4XyUvPT6nLq7iXRv8ANZNY6m9NNZRabX6N18LlGJpOpl4Dmk3a6RMSLBw3jcmAGwtuVsHVa+m8iD5cI3jksWgfQfQnpjSx9O0NqgdZnEe83iPMfGMk5NOpJBACAEAIAQAgBACATUqBoJJAA3lAY3pH0pjqsMN3nQn5+C51urcm4VlmMa64eZa8L+9jPYXNWcXODm0wCZIIm1oBud11zb7NkfxZkzZRrpzmo1QxH3ff5IrKdTM4kaTI4aKzXH0pM9Qo7Y47lv8A+MNHtNE7iDHyWl6b2ZQloVLlMdrY9j2gvBaRv1k9uoWqMHB4jyV1RdCWE8oKVcPbrBaZB4x8Ub2s348s8awuJcHDs1WXmRSxgmbW3CJFOtFhrG63bYzZYJ56/v8AsU7anN5yLbnd+8fD6KJuHZYMY1wivU8/P/oVc8YHvTY62gyO4xvWKnt/g0WaWEl6SLU2a0v9YCSZFybiJuHWP6gaqwr5YSjw17dyh9lhVY5W8p/Qra+DotxFOvXpNd6twdma2CSPZLg2zxx7rLq6fXSn6LFyar6Ps8fNi8xfsdGxFDD46gWVGtqU3gGD5Oadx4EK4n3RKkpLKOEdPug9XAPzCamHcYZU3tO5r40PA6HyWfXoMYM3sbatTC1W1KbiC0zbd9eEbwsWgfSHQvpRTx9APbAqNgVGcDxHFp3d43KCUaFCQQAgBACAEAIBvEV2saXOMACSUxkhtJZZgNobddinw2QxsugGDDfIndynvO/yVWvMs/Q5ktW75Ourt3/YibIonOatUnOZgG0N7OF/gvJeJ6lTk414x8Pc6mg000nZb17L2RCr4l5rPbUc5rTmAbJygXgjj2hb69NB6dOtZfHz+RVr11lOuTv4jnp2+DK6thqlOQRbcdQeYI0+9VthOMvme5rthct0XlPuJifvQcuKybZZXCJDSSA2OELVt5yYtrqSqNTLa88hPwtHYtdlbkVbVu5RJLnWJsY5QO3fGi07cFN4H2T289/7LDJlsS7k1tckRl7zpHHsWG3kr2el7m8DOFx4LXmC9rImBYybxvMCTP1W6WnkpRT4z7nPlrYtSlXztJDmiA4RDhpqL8xznyWnL3texbql51XqWcnrcB6xoIc2wgDSN0Qd9l169HNx3KSeeSrXq64LZt4GMIyphnH1ZIi5Zuvw4Cx8VH2m2l4kjStLDc3U8I1WExVHG0XU6jQ4ObFSm7gfvVdKi6Nkd0TXKO17X1OBdO+iL8BXyGXUXyaL+I9138w87HfbfkxwRuhnSKpgcQ17dJhzdzmnVp7fIgLFog+ltm45lekyrTMseAQfrwI07kMiSgBACAEAIBNR4aCSYAuSdwQHMekfSE4mqWCRSbOUe+eJXW0+m2Q3y6nl9fr3fZ5cOi+rClRDaRHs2DnGYuNJ5N+PcvL+M66Vlqpr7dfieh8J0kaKfNs4yS8E7MA7LmbJ0vxAOosYnv71yVoLpvbFP9joLVwcN+STV2NUqgE5A0QbdYz2+Fh5rs6XQLT5cnyc3VeZqsZax9f1GW7MynIHnUZuEkwLGRrO4fWlqJb5ZwWdLV5HojNp/B4/rF/9OtEucRAudw4m6uQqSjydtatpJIjHZpaTcBu73uF+Cp2WqPCNj10fmW2B2O0RMHkfisqo+YitbrW31GdqUGUROuswfvmtn2KU3w8FCzxNUrOMlFRBdUBeTSa4SzKA7gYLRcyOMLbXpqMOD5a6/wAHN+3amyzdKW1PlY/csMRg3Cz3ZabiBoCHHUQcxycuKr36XyPXWs4756fkWZzle9t0uHjt+4UMOQ6o6S0lxIFO8iOBbBOp8FVc5WxhCEdzS5z7/P2NkdO6nOcnjL4x7fIjYSi8gNzFjdzSAXgdkBZ2Oty4jul8Ohq00NUo8S2x+PUm4WgWvMlxkEuB4Bpa2QN85j3BdXSRnXtjJYz9Ea7IRzLEsj1Q5gbzaQSASIvvHJdK+C2OSXKRUrnKUlFvghMc2i5tVktcOAuRN5OpEA8fmqWk07kvMT69izbbXVLbjp39zS7a2XS2ng3UnwCbtcLmm8DquHL4gkLfyupYi01lHzltTZ76NR9Gq2KlNxa4cxvHEEQQeYUhnTvQr0n6xwlQ2dJpzueBcf3AT2tPFY4COxISCAEAIAQGN6fbayt9Q03IBeRuBMAfPuCu6OjfLc+iON4trfKj5cOr+hi9l0pdJtzOmX9481Z8T1HlVNrt/nsc3wnT755f99y6ZTlwEEz7IcN8m7gd/AHiTrpwvDfD3F+dd+Jne1+t34rq4wWYoQ2Xea7OVnCOcoNLMmJxO3fV04ESdBe5G88pGvxVHVqO1ruyzDVeXHkgurNM5QSXC5vLo1MzcGN0BeZlOe7E+i7Hf0lVbSnHq+r9yQx7srWlxOmp36Azv0KxjqpJvngvPG7oiKK49ppndY3nnwS2U/8AmsE0amu5Yg1wLq41wLGjqt6zn6xlA3cN+nKxlWdJZtjKXXsvmcbxKWLY1r4tv4EWtVdWbAa4BriA55IJE7gG9b7srUtTGqXLy2ui7P5nPjRZqY+lYSfV918i16G0QW1A7UOAncYkWO9XoSysruZaWpw3J+5YbbwshuWIZOm6REcrLXqE5Q2pZyWtq3xb6Irq2dpGQRYBxAi41uL67tLLo6auKgnJLJztVZNzxF8DVKs5x6xgDlHaZ1W2UK61uwaYztslsyyTSfDbRLm2dpbUj7+a5NV10r8zj6ezR1J1wVWIywyG/FNYSXPaOQvP6XXXjXOxcRwcmy+ql+uafy6lLSx5LyXEkSYncBvA0mPmr700VBKPVHHr10/Nk5PKb/Q0OxMf6ioDmmm/Thf7kLmX155S5PQ6S/a1Fvh9Cg9N2wP8vHUxItTrRwPsO/7e9qqI6bOV7NxrqFZlRhgtcCDwIMg+MIQfUew9pNxOHp1m6PaDHA6EdxBHcoMiegBACAj7QxbaVN9R2jGknu3d+iyjFyaSMLbFXBzl0RyDF4h1UlzvaquLjyG4fLuXeglWsLsvqeJtlK+e6XWTz+RNwrmtlpcGggTpO/lYgEePJUdTTZYvT1/uTqaXVU1LEnj/AD8C3w2Iygk+1wN4HbvCKOFtN3mJtz9zx2KzDNbgAbjtjujuPBYOLctqM/MUIb317CcZkLBna2buc4i+Rul+Zt2ArleJ2OtYh1fCLmkhGyC8xcLL/JFTtPaBGX1ZEZASI37uYgRHiuRp9LGae/rksazxGdU4KvpjoWeFwUj1lQuysgBrTBcSAbnhLog8ySrGloq8tznz1+hZvsnO3c3jHt3+ZGpbIL3VKlKWmeqM0OFpE2ggnhw11VqdStikunxX9ZRhp3Cxzi8P+/k0TsPg6oDfWsD3cQQB2RPWG/t7AqVnh1ib8qWEW1Nyw7VlkipSzvyvIabwJkuEHWRbQ6cDdZabw2Fb+8eX7f3k2T1E8Y6ImUSKbY9ka3PxcTEzvJK68YqKwkaM+41X2jmDmUySdAdDNtJEEAb1slW1DPc0efmW1dB3K0ic4kRvse0HTyCr+Td+LvjsbfNq6dijxjyx3WLYcZJzA9UXMTukNtHNaJabVWz2yllG5W6auG+K5KXamN9a6GkhosL/AAO9ep0umjVWo4PE67WSutcl0IVOmN8nt/TVWkihKT7C1kY9x7CY51NpbGZvunceIO5VLaFJ5XDOhp9bOpbWsr4mz6O4hu0cDWwtXWCw8Q0+w7tB82rkamnyprHQ9RoNX9or56r+o+f8bhXU3vpvEPpucxw/maYPmFpZdOz+g3bOehUw7jdhD29jrO8wD/esDJHUEJBACAxXpK2hFNlAG7zLv6W6eLvgr+grzNy9ji+NX7KlWu/+Ec8OJIuIki3IDeO+V0lHd8jgJ4WMc/sPUqk3nXjvViJSmnnDLSnjT6uTusOJ4dv6KrOpb8IvV3yVWX8kWlKnYG8NYN0yRmJsNfrK5ibgpM9BJRscI+yJWBoCpTfUqC7g8Nb+EAEix377/wAxsudxN731L9cPTyZt1N1SqcoDw3KZsCGgCQdMwvHGy5+VVXmTx1/Ur7fNv2xWcY/Q1AxJbTtBlxN9IgDQ9nkrvhVLdPJc196hL0lbidpuYZzwN/3u7l24aSL7HBt8SnF9eBp+3HkQCXHlfx/RZ/ZILlo0/wD2Ns3tg3krcbtt4MC5mHAn2jE2PZx4BY06Gre7UuWZX+I3Y8p9F1/kZO1C4XB4ZZNr8dTfuVuOkh1ZXn4nYuIJfnz/AALGKcWwbN1Abzv4H5LNUwi+Ctbq7rE97f5DlDFEkN1FtdRa99+h1WM6opZMqdZY5KAradUABrREns018/gsNPDls3+IXNxUF0Kt0R8VdwclN5PKelj43/VQZSazyhy8X+7IYtJvgTOqgjBb9DtoepxlM6Nq/wCG7v8AZ/3R4qnra99efY6/hF/l3KL6PgzPpj2X6naLngdWuxtTlmHUd/xB/uXF7HrH1G/RBtH1W0KbZtUlh/uFv9zWqGSj6IUGQIAQHLel+KFTHPBPVYMvZAv5ldXTJxo47nmPEZxnq/V0ijK1TmcTpJ8guhCO2OEcmdjk3JnlAG/bYcvks+hjPDZMwtcucwG0OFu/Va3xFvuZJZlFdso0lOtkFeC7TqzcAlxBLeGo07V5JXPfZl8Ln6HtFVGEE116fUs9inNQy6RmaCL21BEzOu/eE083OtSZvcNvpGXbPpUGl1yTOpMmTMWW7yI3Pa1kr4jp8zXUocVinudDB9NfJdumNdcMex52/wA++x44TK5+GefavGgkwrisi1lHNlVOL24JuCpy9wkNLQDFzpEuaZ1BiB+689qrb7r/AC4vC9z02kqopp3yXT9f5KnEVvWVaj4gZiB9+C7+nhthtycDW2b57sdefyEA8VvZVx7EluIsNJBsd8cFrcecmW/hJ9UOYWpNQECL2HCVFnFbyZU83Jr3LHaOCLy0AGG7+BWjTzik8l3WVTlJbV8zzE7LAZM9aO4/Rbla28GuWjjtyuH9CpYwEwP2W7OOTnpNvAVHQY5lRngNNNjWTgY7P1UYMt3HPI25xiRqDIPAhYSWVg2Qe2aaLr00NFbCYDFjfLT2VKYf8WFefa2txPcwlvhGXuc02BivVYmlU917XflcHfJYMyPq0FQZnqAEBxHpDWmrUI1c9zvEruaZZivgeP1jxdL4tlbTd3K2ijKOB9rrJ1ZrFULvbxzCCNRdY2fhZnVnese6LLG4hzXBpsxziM0GA7WYvEOjTWCvG7Y/aJwz1R7ecn5cc8cs1ODeaNFrXADKwaaTGh4X3q0kkjbFYiG0MOXnMBMTbeeflHcrFM1HhlTVVSnzEpq0SAYaSYbJAJJtb74K1KyEVlso1qbljp8xBrBjgKjwImWtE2je4wDHIWMLFKyazHhGW6mqbVjy/gSA5hgwGwTI1Ny2AJEbnDVc1/iz3T7HVSUopNLoY+nv5uJ87eS9VTnYsni9S07HjoOBZldiha+9BkkYA/4g5SbdhHd+q02/hZv0y+8WCdVrlr2uklrhb7+9VjTiUMG7UZruUm+GS8VtFpbE7lMa3kyt1UduEUD3ALec6KbEOQyPWuQhpiWaEc1gZvhlx0oPrOjrCdaVZo7P8RzR5PC4epWLpHsNBLdpo5OT0ndYdqrsun1lsqpmo0ne9TYfFoKgyJSAS82PYgODY5/X7l3dJ/4zxms5tYijSLrD9lYlJRWWVoxblhDfrbwe47ikX7kzgudnQdp1srgeBSS3LBjB7Wpexd1iXuD6c3LXMgayQCNbXzheM1Ncqdavie2qtV+l3R65T/Zk7bFV4oQwlrnOaxzRaCbkN4HS2mtgrFssQcn2IuTccR74IHrnRDnVHwI9WXbhYSGQPPtXHs1lklhPHxX8l2jRqTzNy+T/AICgwBrwYpgZTIbMEnMIJNyCCb2VnQaezU2Ke5vBp1tlGni4qOF7/wChWJ2hh3nMQ4uLh1oggaDs4r060tzhtzhfA8/PXaXfu2tvPcMfXcKZdnNmHLIAMkEASPaAk68Vx9HVqZ3Ymmops6+q1NEacp8tf5M5TcYuF63lHjnFZyhwOM7i3zH1HYobMVBS46P6ChUBuDKnJg4NPkm4Fhgkb7eP35FVtRLhIvaKGZOQ5tJ92jeB9/BTp1w2Y69pyS6kE1OPirJS2+wlx4qM5JSwNuMHVDJCmn90IYt82MzmkniDJWpd0bbEmlLPL6ljtKp/5fxQ4YlgH56R+q5Wr/8AL+R6fwt//n/M5bT9pvaqZ0T6u2AIwuH/APhp/wDAKDInoDxwQHBNqCKi7ekf3Z5HXL75nmFqwHx7vnMfNbrFnBVhxn5EeqwOELOSyjGEtsssRmyjjHDVT0Rlt3PC4LjYNcgjK67SS0RMgi4HLkL34hcjxWqW1WVrLR1/Cr8SdU3gu6eJZiJaT1rXuCHAAAnhBIEtkW5rlpxsjg7jSlwQaeHqU6hpucXl1m2NzAc45uAE7/OFz79FvnFRXHv2+WDLTTtrUoyk2v7zkYxFYFzqRObKIJNnPi8AAgEXHCJ1XThKvStQqwpe76L5lSdUtQn5mXFe3Vkd+FYbglse006j74Qutp9ba/RNZfuuhx9T4fVD1wlhez6jW0HEtEDqzr5AAakCNdFYpsjvazyVraZqtNrCDDYBzm5j1W8St09RGL29Wa4aSc4b+i+IYjDsaGw4Zib7xHcsYTm8tom2qqOEpZz9Bt9AC5bMbzwnst33Ub9zwZRrdcN65Xx/0P8A8dF2tkgdUG0G3josXTJvqZx1cIxwlghPxJJOYdY8dP7ToVYSwsFNpt7up6Hys0amgzeSYHbkS47zqoJS9hUWCZDHsIQSQR7WnI8VqsyllPob6Nrlskuo70hrZdhvH+rjQPytDv8AsXK1b+8/I9J4bHFH5nNsOJcIVQvn1vgaWSmxvutaPAAKDMfQAgOHdJ8Nkr1me7Vd4OMjyIXW0k8xR5jxClwtb/vJWCzSeJA8L/RW28ySOel6ciS5bDDA3TqCUM2mKJcCCwwRoPvRYuKwTGeWt3Yt8HtRrozxTqW6243/ABQZuJniuPqfDfX5tfDO5pfEljZZ+peYzaeaAAMty7NqNeGkH5dq0Vxjna3z7F66+Si3Fce5T4en1xIDsxLiDaCbsAPZmPLSbLTbpczVkvcmjUNR8uDzxkbfVp1mAEZXUxAg3DQRmMk31cfBdHY6Htg+GcvzI6uO6xPMcZx7fEkY/DtNEFl+tMjhAgEc8sb9Fq08vIsee5Z1dX2qpOPYrMRiXOEGQLWGk/e7cupVCGdyOHqLbXiEuEu3YjCpcwbhbslfY0kWmHBDDnNjyk6ftqqs2t3pL1Sbg/MfH1PWYRpHUdA43IPaIlR5so/iRsjp67PwPGf70K/E4ZzZLhI01kc+zv4LfC6Mnx1KtumnUvh7oZayDY24G/gVvK7llcrkWCpMcAHjSb/f6LHJOySW7B6fBH0EOWkyQ2nlgkjMIsN3atLlu7cG+Nai855IfpAxGXZ+z6O95rV3d7srfEOcuNd+NnqtKsUx/UzXQzBeuxuHp+9UZPZmE+QK0ssH1WoMgQHhKA5V6UMEW4gVI/zWD8zLHyLVf0cvocbxSC4fuZKo0hgn3j8P0K6MJJy/I4kotQIzxK2mERbWfuoTIbyLyqTDPAlzZ1UEp46ErZ+LcyGknKf+PC+k6a71R1enU45jw/c6mi1eyeJfhZYMDZBBLDNswtI0HAns81RVvlrbN7l8uf1OnLSub8yr0td10f5dSLi8A+C45cup3TvNt/dOiv131Wra1+pyrdFqKH5ufjwy0wsOomIJeBAdEhwMgA8OFoBlc23S+XmC6dvkdenU+dWpNf8AfuRqNKiKRFRrxU35QToAOzdEHQzoq2n1aoWHLv3MrtPCyOJR5/UhMblh0ZhIvzNojcfHdou1HUebHKfByI6TbLhchjMWbgb/AHbrbVDPLNF8/wDiiNh8cWSQ0yfjrNrrdZBT4Zqpm65ZiySyqXUDBPtjNa5Ak776la8Lzc/A3OU1psPu/p/2Q3Ui23ETP1W6Mk+EVpxccOZKpQ912yA0+zYk/rpv1WqxOCymWNOo2zaccrHQjZQRBv523d62wlkr2R8t4ExeBMcJn4rI154yx5olpy3cbNA3l3VHmVrnLBtor3P4lJ6ScWHY00mmWYWnTw7eE029f/eXDuXBk8vLPYRiopJdi+9Bmy/WY51Ui1FhP9zuqPIv8FizJHflBkCAIQGZ9IGyvXYUuAl1I5xzEQ4flv8A2hbaZ7ZFbV1KyvHscubUBaCRImDyXSgm3wcCySjH1LgYx2HAMjQ8ND2fRWKpt8Mq2xS9S6DFOBqbLZJ4WTRFbngmbJwxefZmd3Pkq91qjHqWtNp3bPGMonVtiEmRI5b/AAWiOtWMFyzwuWcroGH2W1vWc4N4F0Ce46z81qt1huo8NxzJ/qTaFGg4Bknzyu36uGU9ypR1WZYi0dP7NXLC7/mhVfCUxABkaw4kieAP15bltje08sxu0kZLBKoYEZSD4T893asJz3E1UbFyV3STIHNIIL5uLWEWJ+9OwKhq6k45XU3+dGEluWUV+XKCHNm19+YTv5jcd4VbQ611T68Pt7fFE6/SLblL5Nf4Y7iMA13VaIMSHaEiLTx7I4L01V7Ty+hyNTpozrzFJMqXYSqDEE/Q+SvKyOMpnHdTztcWmWdAAWGunMDsMEKu3l5LijiKiuxG2jEA6mbRvA/Vbqe5VvfQawjwDJMHdaRPMSs7VJrCRjppQjLdJ4a6dxqtWaTwgAXtu49qVx2rkXvdJOPKwv7gQwb1sND9i1w1RuHBrvAjDsNYg/iqexQZ31CD2NK5+qs9OPfg7Xh2nTmm+3P+jlrnucS5xzOcSXHeXEySeZK5jO6fRHoc2H/D4EVHCH1znP8AQLN+bv7liSjeISCAEB45siCgOU7c2J/D16jImm7rM5A7u4yr1draTXU4+o0yTcX0ZnqzCwlrhLTpx7Vfi963LqcOyLpex8oglu9bjSpZ4LLBPJY1kTLhN4lovBJ0k5fDmuF4vN1wbTwd7wz1pJLuTxQAsMzSTEtcQfIweK8vDV3J5yellpK9vHBCxFN+ab1RAh03Y4dpiJ3K09Q5r1PD9vdFCWnal/7L39mWTagf1Q85mODiAYMwRB4SSqMJTplvS6nQmlYlHPKI1bBtDAamfPBzQSZveeR7tVvWrunN7XwVJVQhHM08ljsqs50AkZALEgh17AAnW9p5b11tM7HH1mCkn+HoN7Uw9g10EF0M3OBnRpi43XG83VmSUlhiyNc1iXBGdgopSXkvFwNCI4fMLn36KKg5xLGkslXPy5PORvGluUHMWkjWDa19PBdDSwulVHy8S478HP1V1NVslZlZ+GUe0SKgE7rSCYMRpv4W5q3CM65Yn37Gqbrurcq3nHfoOYpjSMvPvHfqCrEMt5KVmIxwikxdAguvpcC9xO6B2nuV2EkksHMsi5TaYnA+20kdUCSSbaTqO5RbZ922jZpqfvkp/P8AcQHZiY/ESe7X4LOL2xSZWkpTm3FE3B4ZresbNbcrCyWFwbKYSlLdLsUPT3aBBGFFnBwqYi+lTLlp0/8A62G4957uC49s90j1Onq8uGH1K/oRsB2NxdOiPZmXng0XJ8POFpN59RUaQY0NaIa0AADcAIAUGQtACAEAICs29ssV6cfjbdp+XYVlGWGa7Ib1g5ltXBEiIhwOh8IXSoswzg62hzjx1M+5sa8VezlcHEXD5LfZ0Ny5bkk6cA0yTz0XnfHOasS9z03g2E/SSqwIE7xbtJ7B2LysVng9MrPcZbu3XJN7kRx8deKzZhhZ4G3Okb26wRNuYiN9zuuFllp+5Lq3JrI/s6iWgnMHkxJM6cI14rG+1TaWML9zRTp5VLl5bPaeNZRdknqEToSWzuHEHnvXW0Ook4esqWuFM9ueCGarqtQPIJbIa0bh5QdBPy3bvPTtUSvDdZLzMcdh/EYsNMvAIIva0jTy38l24UKyOEUrtbKqa3e45h61MtgGZ3EyOwG8d/E8VXjpnQ/TwWvtUNQnuwxNANaHMIyi8b53iCBJExwW7UJySmuqK2jca81NcPoGIrAAT7Rtz5d1/NbasyWUadTJVvD6lcMeZu0HssR46q26fZnPhq449SEYSrldnLARccLmN4UWVb1tzyTptV5M3ZjK5+oYPDyZ3nhbuWUsJYNcHKcnLp8he2NqNwjPWWL2mKLTcPr+8RvZSBDjxcWDiufqLMcLudzQ0tvL6L6v+Dmrw4klxLnuJJJuXOcZJPEklUjqH0H6Jein8JhvW1B/jVgCeLWagd+vhwUMlI3igkEAIAQAgBAZvpPsTODUpjrfiHvRvHNbqrMcMraincso5ztLAi7gLjculVb2Z57U6Xhyj1K/DYl1MyPv6LZfpq9RDbYslTT6qzTy3QZY0NsA+2IneZLbngI+964Wo/8Aj8G/ung71HjueLENBlTrOpuFQSCRee4fuqt3hmxYaLFOtlPLg8okvxDCwutOWXMm5vy57lxVTYp7e2ep1nqouvPGcZx3KuttJ0EANyxYDdzk3J0V+Olimm85OZPXTs4a4HaNZjyxtSQWjXUEDdpP2VhOE69zhjDM4yhbtU0+PqWdSxBiQIgRuB3bpEg90LRo5pWps6N2dmIiK1IOOV2gzdutj5r19U8PMTgamiLi1NESjhCxxIykHjqrkpxmuepyq6Z1S45R7VxJcQ2nEgyCdyjy9qzIyd297YPlDtCjAJdd5jTc3u3nsWmTTaUOiLNSkouVvMn/AIIVTB1C4mAb2uNFahbFLk51unnKXCHfUODGsI3yVgnmbkbpVtVKtrDDaGOp4Wnme6+ggCb8AdXGDE9psCtFtuFyXtLpE2kjnu0Mc+u/1lSAAIY0aMZJIAm51JJNySSdVzpNt5Z2oxUVhG/9E3Qo4ioMVXb/AILD1Gn8bvpx8OKxMkd0UGQIAQAgBACAEAIDM9IujmealIdb8TdzuY4H4rfXbjhlS/TqXqj1Od7T2fBP4SNQRC6VVvB5/UaXnK4Kt7CNbFW08nNlFxeGPbOxhpPzDTQ/X75rVfUrI4Za0t7pnlFntnDBwNZsREnLx60yADu/FyXnb6ZKX+z0b22R3x6/ApK9Jk9V0gAazLjvMRbvVNTsf4l/CNUo1xfpf8sdwdbI4ZqZIdESLxyMXWm6Csi0pYaN9NnlSy49S0rVRUvDwOEQc02FjpKp0wlCajHDZ1JyjZW5NNC3YxrnEEjha+lzfSZnwC9jXTKMN2Dz+o1dc57ExZDY4TxWSzk1+nGEuRrEtAewxGp7bec28UrtcoSQvojG2DWMfwLzTcmCe7l4okorBk5Ocsj7REEkRv8A3WCm5dEbXWodyj6Q9IqeHBFn1T7LeA4nhxUykoLqRCt2trH5mBxOJfVcalUkm5AOgn4aDwCpzm5PLOnXWoRwjX+j3oO/H1BUqAtwzTc6ZzwH39DgZ9T6BwmGZSY2nTaGsaIaBoAoMh5ACAEAIAQAgBACAEBkPSTWoUMK6vUbLwQ1gBgvcdAbaASewLZXZKD4NN1MLFyctwW2qNaxOQncfkV0K71Lp1OJfo3B+pcHlegW77fJW42roc6dDjyJ2dWcXCmLteYLdx+ix1FcZQbZu005wmku5OxOzqZgsqZdZLs2nG4uPDVeYVW+TVby/Y9BOmuMcvgU/aLQIkZQNG5iTxAG4cpCwq8DvnJufBsn4pp6opQ5YwzHuccrG5fjwtub3T2rsaXwqrTve+WczVeLW3+iCJtCkKf8zvvVXJzc/kVa6Y19Op67GanU7+XyWO0y39yvdiHPqS08pFlYjGEIeopzlbOz0stG1GUml1R+65JhoVecs/BF2mvby22/oZTbPTAuluHEn/UIgD+kfMqtK5L8J0a9NKXMzMZL5nEucTvuSVWbbeWXYxUVhHRugfo0qYktrYoGnQsWs0c/6Dn4cViZJZO34TDMpMaym0NY0QANAFBkPIAQAgBACAEAIAQAgBAcJ9Mu3TWxf8OJyYcQRxqOAJPcMoHfxUkM5vXfAUkFjs/bdakA0xUYPwu3dh1C2RtlHuaLNNXPqieOkNImetSPMBzfEX8lahrFjEkc+zw1p5rY+7bDahg1mu7Xf/pWK7aVysFO3T6l8STf+CRTAP4mfmB8wtn2mHY1rR2PqsEvBHLfO3vhVbNZu4UX9C1VoHF7nJfUkV9qUhrUYOPWAC0O2SXCX5stLTxb6/oipxW36DQAKmY3kNBIN9wsPPxWdd+1et8/Aws0UpcRWPmVrukrv/Rpxwc+5H9osPNRPVN9EbKvDlH8TKvF1H1DmrVC48zYdg0Hcq0puXUvQrjD8KLbo90axWMdlw1Ils3eRDG9pKxMzsnQ30Y0MJFSvFevxI6jTyB17T4KDLHub5QSCAEAIAQAgBACAEAIAQAgMj0z6A0Mf1yTSrxAqNAM8A9v4gO0HmpyYtGH2b6Fn+uH8RXY6iJkUwQ9xgx7Qht4O/RMkpDO2fQvWZJwtdtQbmVRld+YSD5IMMxe1OhuPof5uEqkcWN9Y3xZMKTHJnsRRa0w9paeDgQfNCRPqWcUAeqYgCGBAWmz9iYmrHqcNWfO9tN2XxiAgNfsj0TY+qQavq8O0+8Q535Wz5kKBg6B0f8ARLg6BDq2bEPHv2ZPJo+ZKZJwbyhQaxoaxoa0WAaAAByA0UEjiAEAIAQAgBACAEAIAQAgBACAEAIAQAgGa+FY+z2Nd/U0H4oD5a6XZXY3EuADR654AaA1oa1xaAALCwCyMTpvoU2Zhq2HrCrh6NRzKghz6bHOyubpLhMS0qCcHUcPsmgz2KNJn9NNo+AUE4JqAEAIAQAgBACAEAIAQAgBACAEAIAQAgBAM4rFMpjNUe1g4uIA80BQ4zprhmGGl1Q/ytt4ugRzQGa2n6UA2RTYwRvc4u/2tifGEIyZXaHpBxlX2appt/kAB8YlCMnM8Ti8z3EmSXEntlSDTdC+klbDB/qKmWSMwgEGJiQRzPimCcnRtk+k+pEVabHEcDlPjcHsgJgZNVgOneGeAXZmTvIkT2tkjvAUEmhwmOp1RNN7X/0kGO0bkBIQAgBACAEAIAQAgBACAEAIAQAgIG19sUsMzPVeGjcPxOPIb0BzjbfpLe6RQApt97V57JsEIyYnG9InvJc5xc7i4kx4pghspcRtd5kTrM8SpwRkq8TWJ7eH04oSM0se9lptwKAhVGgknipBKweLNMENAvxQFjhMWTeUBcYLaBE31UAtsBtZzXWcQRo4GCOUjcgNjsbp/WZapFVvOzo5OGvffmowTk32xOkFHEtmm7rb2mzh9e5CS1QAgBACAEAIAQAgBACAEBV9JdtMweHfXffL7Ld7nGwHj5SgPn3bnSCriXuqVHS5x7mtGgA3BSYlQahKkgYc5CBqsEJwR85FiARwP3ZCRLyOBHfPxQDWUc/D9UB6I5+AQDrKvLxMoCwoVbICXRrXQEyliTIQFhgtpupvDmuLTOosQeNlAOydCek4xbC18CswDN/MPeHzH1UGSNOgBACAEAIAQAgBACAEBy/051XClhmj2S95PaGgDyc5SYs5AiIyIIUkCHhCRvMR2c0JPH5TuI80Ay6mOPxQCDS5hAeiiOI++5ALaGjf4D6oB5lQICVTegHmPQDwqIDV+jzHFmPoQfacWnmHNPzg9yhhHeFBkCAEAIAQAgBACAEAIDnvpi2c6pQpPGjHOHe4CO7quHeFKMJHFHNhSQJLJQDRBCGQEjePD6aIBBYOPiPpKECHUeY8UJE+oKAQaP3I+qA9FLmPH6IBxoCAfY5AOtKgDjSpBq/RzQLsbScBOUz5GfKVAR31gsoMhSAEAIAQAgBACAEAICNtHAsrU30qglrxB+o4EG/chDWTgnTPovUwlWHiWH2KgHVeOB4O5fJZGHTgzWUdiEgRxE/HxQgQ6k08u36hANnDcCD3/VCTw4Z3BCBJw7vdPn9EJEnDO4FCDz+GP3CE5AUeY+KDI8xgQkdhAOUaZcQACSTAAuSTuAGpUA7f6NuijsMw1awio8ABu9jdY7TaewIyUjcKCQQAgBACAEAIAQAgBACAYxuDp1mGnVY17HatcJBQhrJzHpJ6J5Jdg6gjX1VQm3Jr7nud4rLJjho5ztbY2JwpivSfT4EiWnscOqe4pgjKK/1vEITgM7eYQYPDB3lCMHoj3kJweEDihGDyAhOAkIABmANTpxKDojVbA9H+NxMH1fqqZ/HVltuTPaPgBzUDr0OtdE+g2HwXWA9ZW/1HjT+lujPjzTJklg1KgkEAIAQAgBACAEAIAQAgBACAEAmpTDgQ4Ag6giQe4oDNbU6AYCtc0GsPGn1PJtvJTkx2LsZ/GeiDCn/LrVmduV4/4g+aZI2v3Kev6G6n4MUw/wBVMj4PKnKJwxgehzEf+4pflcmUORTPQ3W34qmOxjj8wo4GGTMP6Gh+PFz/AE0o8y8/BMoYZd4H0T4FkZzVqn+Z+UeDAPimRtNXsvYOGw/+TQp0zxa0Zj2u1PimScIslBIIAQAgBACAEAIA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85851" y="857231"/>
            <a:ext cx="1571637" cy="8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1895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E:\Баглай Алёна - презентации\темя для PowerPoint\анимированный фон\все ккартинки\Бабочки\B_Fly04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12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Баглай Алёна - презентации\темя для PowerPoint\анимированный фон\все ккартинки\Бабочки\B_Fly16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8173">
            <a:off x="5572132" y="4071942"/>
            <a:ext cx="3857652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85786" y="357166"/>
            <a:ext cx="26334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34.beon.ru/96/5/2300596/43/100585743/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53963">
            <a:off x="3204175" y="4182925"/>
            <a:ext cx="2428860" cy="2298606"/>
          </a:xfrm>
          <a:prstGeom prst="rect">
            <a:avLst/>
          </a:prstGeom>
          <a:noFill/>
        </p:spPr>
      </p:pic>
      <p:pic>
        <p:nvPicPr>
          <p:cNvPr id="16388" name="Picture 4" descr="http://stat17.privet.ru/lr/0922cc2eb0def809f333f75f0acc3474"/>
          <p:cNvPicPr>
            <a:picLocks noChangeAspect="1" noChangeArrowheads="1"/>
          </p:cNvPicPr>
          <p:nvPr/>
        </p:nvPicPr>
        <p:blipFill rotWithShape="1">
          <a:blip r:embed="rId7" cstate="print"/>
          <a:srcRect l="24649" r="20654"/>
          <a:stretch/>
        </p:blipFill>
        <p:spPr bwMode="auto">
          <a:xfrm>
            <a:off x="3564702" y="2924944"/>
            <a:ext cx="1445736" cy="1984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clipartbank.ru/watermark.php?i=4527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4444"/>
          <a:stretch>
            <a:fillRect/>
          </a:stretch>
        </p:blipFill>
        <p:spPr bwMode="auto">
          <a:xfrm>
            <a:off x="6500826" y="1857364"/>
            <a:ext cx="2428860" cy="149220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071934" y="214290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Бабочки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785794"/>
            <a:ext cx="149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Глобус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14612" y="1214422"/>
            <a:ext cx="5676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Разбитая глиняная шкатулка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1857364"/>
            <a:ext cx="1316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Череп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2808" y="214290"/>
            <a:ext cx="3531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Знаки и символы </a:t>
            </a:r>
          </a:p>
        </p:txBody>
      </p:sp>
    </p:spTree>
    <p:extLst>
      <p:ext uri="{BB962C8B-B14F-4D97-AF65-F5344CB8AC3E}">
        <p14:creationId xmlns:p14="http://schemas.microsoft.com/office/powerpoint/2010/main" val="416568942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196752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в качестве звукового сопровождения жизни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Пильграма-лавочника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Набоков выбрал звук капающего на кухне крана?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album.foto.ru/photos/pr0/290546/858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3786214" cy="2526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8558" y="285728"/>
            <a:ext cx="3531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Знаки и символы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816845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в «маленькой тусклой квартирке» над постелью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Пильграма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висит «...несколько увядших фотографий одного и того же корабля»?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символизирует эта деталь?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581128"/>
            <a:ext cx="6888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 этом мире Пильграм свободен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842" y="75104"/>
            <a:ext cx="3531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Знаки и символы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435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Гала</dc:creator>
  <cp:lastModifiedBy>Говорухина Галина Владимировна</cp:lastModifiedBy>
  <cp:revision>107</cp:revision>
  <dcterms:created xsi:type="dcterms:W3CDTF">2014-03-31T15:50:05Z</dcterms:created>
  <dcterms:modified xsi:type="dcterms:W3CDTF">2014-12-25T11:17:15Z</dcterms:modified>
</cp:coreProperties>
</file>