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10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F1F0DB-2604-4390-B391-202685754EA7}" type="datetimeFigureOut">
              <a:rPr lang="ru-RU" smtClean="0"/>
              <a:pPr/>
              <a:t>09.04.2013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80FE05-022F-4B4E-93C8-0E3882A0C2E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0FE05-022F-4B4E-93C8-0E3882A0C2EC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0FE05-022F-4B4E-93C8-0E3882A0C2EC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0FE05-022F-4B4E-93C8-0E3882A0C2EC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0FE05-022F-4B4E-93C8-0E3882A0C2EC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0FE05-022F-4B4E-93C8-0E3882A0C2EC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0FE05-022F-4B4E-93C8-0E3882A0C2EC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0FE05-022F-4B4E-93C8-0E3882A0C2EC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0FE05-022F-4B4E-93C8-0E3882A0C2EC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0FE05-022F-4B4E-93C8-0E3882A0C2EC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0FE05-022F-4B4E-93C8-0E3882A0C2EC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VkySnyaShka\Desktop\kitayskaya_narodnaya_muzika_-_skripka_erhu_i_fleyta_get-tune_net.mp3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 l="-3000" t="-13000" r="-4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2852936"/>
            <a:ext cx="7772400" cy="3672408"/>
          </a:xfrm>
        </p:spPr>
        <p:txBody>
          <a:bodyPr>
            <a:noAutofit/>
          </a:bodyPr>
          <a:lstStyle/>
          <a:p>
            <a:pPr algn="l"/>
            <a:r>
              <a:rPr lang="ru-RU" sz="5400" b="1" dirty="0" smtClean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Monotype Corsiva" pitchFamily="66" charset="0"/>
              </a:rPr>
              <a:t>Притча </a:t>
            </a:r>
            <a:br>
              <a:rPr lang="ru-RU" sz="5400" b="1" dirty="0" smtClean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Monotype Corsiva" pitchFamily="66" charset="0"/>
              </a:rPr>
            </a:br>
            <a:r>
              <a:rPr lang="ru-RU" sz="5400" b="1" dirty="0" smtClean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Monotype Corsiva" pitchFamily="66" charset="0"/>
              </a:rPr>
              <a:t>           о трещине в  кувшине</a:t>
            </a:r>
            <a:endParaRPr lang="ru-RU" sz="5400" b="1" dirty="0">
              <a:ln w="19050">
                <a:solidFill>
                  <a:schemeClr val="tx1"/>
                </a:solidFill>
              </a:ln>
              <a:solidFill>
                <a:srgbClr val="FFFF00"/>
              </a:solidFill>
              <a:latin typeface="Monotype Corsiva" pitchFamily="66" charset="0"/>
            </a:endParaRPr>
          </a:p>
        </p:txBody>
      </p:sp>
      <p:pic>
        <p:nvPicPr>
          <p:cNvPr id="3" name="kitayskaya_narodnaya_muzika_-_skripka_erhu_i_fleyta_get-tune_ne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988840"/>
            <a:ext cx="7524328" cy="3645024"/>
          </a:xfrm>
          <a:noFill/>
        </p:spPr>
        <p:txBody>
          <a:bodyPr>
            <a:normAutofit/>
          </a:bodyPr>
          <a:lstStyle/>
          <a:p>
            <a:pPr algn="r"/>
            <a:r>
              <a:rPr lang="ru-RU" sz="3600" dirty="0" smtClean="0">
                <a:ln>
                  <a:solidFill>
                    <a:schemeClr val="tx1"/>
                  </a:solidFill>
                </a:ln>
                <a:latin typeface="Monotype Corsiva" pitchFamily="66" charset="0"/>
              </a:rPr>
              <a:t>Итак  , дорогие друзья с трещинкой в кувшине! Радуйтесь жизни , чудесным дням и не забывайте насладиться запахом цветов на вашей стороне тропинки.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586410"/>
          </a:xfrm>
        </p:spPr>
        <p:txBody>
          <a:bodyPr>
            <a:normAutofit/>
          </a:bodyPr>
          <a:lstStyle/>
          <a:p>
            <a:pPr algn="r"/>
            <a:r>
              <a:rPr lang="ru-RU" sz="3600" dirty="0" smtClean="0">
                <a:latin typeface="Monotype Corsiva" pitchFamily="66" charset="0"/>
              </a:rPr>
              <a:t>Жила-была пожилая китайская женщина , у которой было два больших  кувшина.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8436" name="Picture 4" descr="http://www.musobl.divo.ru/collection/ke_2kuvshinaxix_ya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062083">
            <a:off x="1590754" y="2391982"/>
            <a:ext cx="2678634" cy="35354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3744416"/>
          </a:xfrm>
        </p:spPr>
        <p:txBody>
          <a:bodyPr>
            <a:normAutofit fontScale="90000"/>
          </a:bodyPr>
          <a:lstStyle/>
          <a:p>
            <a:pPr algn="r"/>
            <a:r>
              <a:rPr lang="ru-RU" sz="4000" dirty="0" smtClean="0">
                <a:latin typeface="Monotype Corsiva" pitchFamily="66" charset="0"/>
              </a:rPr>
              <a:t>Они свешивались по концам коромысла, лежащего у неё на плече.</a:t>
            </a:r>
            <a:br>
              <a:rPr lang="ru-RU" sz="4000" dirty="0" smtClean="0">
                <a:latin typeface="Monotype Corsiva" pitchFamily="66" charset="0"/>
              </a:rPr>
            </a:br>
            <a:r>
              <a:rPr lang="ru-RU" sz="4000" dirty="0" smtClean="0">
                <a:latin typeface="Monotype Corsiva" pitchFamily="66" charset="0"/>
              </a:rPr>
              <a:t>У одного из них была трещина, в то время как другой был безупречным и всегда вмещал в себя полную порцию воды.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91000"/>
            <a:lum/>
          </a:blip>
          <a:srcRect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545632"/>
            <a:ext cx="8229600" cy="3312368"/>
          </a:xfrm>
        </p:spPr>
        <p:txBody>
          <a:bodyPr>
            <a:normAutofit fontScale="90000"/>
          </a:bodyPr>
          <a:lstStyle/>
          <a:p>
            <a:pPr algn="r"/>
            <a:r>
              <a:rPr lang="ru-RU" sz="4000" dirty="0" smtClean="0">
                <a:ln>
                  <a:solidFill>
                    <a:schemeClr val="tx1"/>
                  </a:solidFill>
                </a:ln>
                <a:latin typeface="Monotype Corsiva" pitchFamily="66" charset="0"/>
              </a:rPr>
              <a:t>В конце длинного пути от реки к дому старой женщины кувшин с трещиной всегда оставался заполненным лишь наполовину.</a:t>
            </a:r>
            <a:br>
              <a:rPr lang="ru-RU" sz="4000" dirty="0" smtClean="0">
                <a:ln>
                  <a:solidFill>
                    <a:schemeClr val="tx1"/>
                  </a:solidFill>
                </a:ln>
                <a:latin typeface="Monotype Corsiva" pitchFamily="66" charset="0"/>
              </a:rPr>
            </a:br>
            <a:r>
              <a:rPr lang="ru-RU" sz="4000" dirty="0" smtClean="0">
                <a:ln>
                  <a:solidFill>
                    <a:schemeClr val="tx1"/>
                  </a:solidFill>
                </a:ln>
                <a:latin typeface="Monotype Corsiva" pitchFamily="66" charset="0"/>
              </a:rPr>
              <a:t>В течение двух лет это происходило каждый день: старая женщина приносила домой всегда только полтора кувшина воды.</a:t>
            </a:r>
            <a:r>
              <a:rPr lang="ru-RU" dirty="0" smtClean="0">
                <a:latin typeface="Monotype Corsiva" pitchFamily="66" charset="0"/>
              </a:rPr>
              <a:t/>
            </a:r>
            <a:br>
              <a:rPr lang="ru-RU" dirty="0" smtClean="0">
                <a:latin typeface="Monotype Corsiva" pitchFamily="66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04664"/>
            <a:ext cx="8229600" cy="3240360"/>
          </a:xfrm>
        </p:spPr>
        <p:txBody>
          <a:bodyPr>
            <a:normAutofit fontScale="90000"/>
          </a:bodyPr>
          <a:lstStyle/>
          <a:p>
            <a:pPr algn="r"/>
            <a:r>
              <a:rPr lang="ru-RU" sz="4000" dirty="0" smtClean="0">
                <a:latin typeface="Monotype Corsiva" pitchFamily="66" charset="0"/>
              </a:rPr>
              <a:t>Безупречно целый кувшин был очень горд своей работой, а бедный кувшин с трещиной стыдился своего недостатка и был расстроен, что он может делать только половину того, для чего он был сделан.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0_2ccfc_3b0aed05_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086010">
            <a:off x="951800" y="2516580"/>
            <a:ext cx="3900470" cy="35338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026570"/>
          </a:xfrm>
        </p:spPr>
        <p:txBody>
          <a:bodyPr>
            <a:normAutofit fontScale="90000"/>
          </a:bodyPr>
          <a:lstStyle/>
          <a:p>
            <a:pPr algn="r"/>
            <a:r>
              <a:rPr lang="ru-RU" sz="4000" dirty="0" smtClean="0">
                <a:latin typeface="Monotype Corsiva" pitchFamily="66" charset="0"/>
              </a:rPr>
              <a:t>Спустя два года, которые, казалось, убедили его в бесконечной собственной непригодности, кувшин обратился к старой женщине:</a:t>
            </a:r>
            <a:br>
              <a:rPr lang="ru-RU" sz="4000" dirty="0" smtClean="0">
                <a:latin typeface="Monotype Corsiva" pitchFamily="66" charset="0"/>
              </a:rPr>
            </a:br>
            <a:r>
              <a:rPr lang="ru-RU" sz="4000" dirty="0" smtClean="0">
                <a:latin typeface="Monotype Corsiva" pitchFamily="66" charset="0"/>
              </a:rPr>
              <a:t>“Мне стыдно из-за моей  трещины, из которой всю дорогу к твоему дому всегда бежит вода.“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42" name="Picture 2" descr="http://oformi.net/uploads/gallery/main/11/wd03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062700">
            <a:off x="827584" y="3356992"/>
            <a:ext cx="4608513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8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4365104"/>
          </a:xfrm>
        </p:spPr>
        <p:txBody>
          <a:bodyPr>
            <a:normAutofit fontScale="90000"/>
          </a:bodyPr>
          <a:lstStyle/>
          <a:p>
            <a:pPr algn="r"/>
            <a:r>
              <a:rPr lang="ru-RU" sz="4000" dirty="0" smtClean="0">
                <a:ln>
                  <a:solidFill>
                    <a:schemeClr val="tx1"/>
                  </a:solidFill>
                </a:ln>
                <a:latin typeface="Monotype Corsiva" pitchFamily="66" charset="0"/>
              </a:rPr>
              <a:t/>
            </a:r>
            <a:br>
              <a:rPr lang="ru-RU" sz="4000" dirty="0" smtClean="0">
                <a:ln>
                  <a:solidFill>
                    <a:schemeClr val="tx1"/>
                  </a:solidFill>
                </a:ln>
                <a:latin typeface="Monotype Corsiva" pitchFamily="66" charset="0"/>
              </a:rPr>
            </a:br>
            <a:r>
              <a:rPr lang="ru-RU" sz="4000" dirty="0" smtClean="0">
                <a:ln>
                  <a:solidFill>
                    <a:schemeClr val="tx1"/>
                  </a:solidFill>
                </a:ln>
                <a:latin typeface="Monotype Corsiva" pitchFamily="66" charset="0"/>
              </a:rPr>
              <a:t/>
            </a:r>
            <a:br>
              <a:rPr lang="ru-RU" sz="4000" dirty="0" smtClean="0">
                <a:ln>
                  <a:solidFill>
                    <a:schemeClr val="tx1"/>
                  </a:solidFill>
                </a:ln>
                <a:latin typeface="Monotype Corsiva" pitchFamily="66" charset="0"/>
              </a:rPr>
            </a:br>
            <a:r>
              <a:rPr lang="ru-RU" sz="4000" dirty="0" smtClean="0">
                <a:ln>
                  <a:solidFill>
                    <a:schemeClr val="tx1"/>
                  </a:solidFill>
                </a:ln>
                <a:latin typeface="Monotype Corsiva" pitchFamily="66" charset="0"/>
              </a:rPr>
              <a:t/>
            </a:r>
            <a:br>
              <a:rPr lang="ru-RU" sz="4000" dirty="0" smtClean="0">
                <a:ln>
                  <a:solidFill>
                    <a:schemeClr val="tx1"/>
                  </a:solidFill>
                </a:ln>
                <a:latin typeface="Monotype Corsiva" pitchFamily="66" charset="0"/>
              </a:rPr>
            </a:br>
            <a:r>
              <a:rPr lang="ru-RU" sz="4000" dirty="0" smtClean="0">
                <a:ln>
                  <a:solidFill>
                    <a:schemeClr val="tx1"/>
                  </a:solidFill>
                </a:ln>
                <a:latin typeface="Monotype Corsiva" pitchFamily="66" charset="0"/>
              </a:rPr>
              <a:t>Старая женщина усмехнулась. «Ты заметил, что на твоей стороне дорожки растут цветы, а на стороне другого кувшина  - нет ?              На твоей стороне дорожки я посеяла семена цветов, потому что знала о твоём недостатке. Так что ты  поливаешь  их каждый день, когда мы идём домой.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-315416"/>
            <a:ext cx="8229600" cy="3744416"/>
          </a:xfrm>
        </p:spPr>
        <p:txBody>
          <a:bodyPr>
            <a:normAutofit fontScale="90000"/>
          </a:bodyPr>
          <a:lstStyle/>
          <a:p>
            <a:pPr algn="r"/>
            <a:r>
              <a:rPr lang="ru-RU" sz="4000" dirty="0" smtClean="0">
                <a:latin typeface="Monotype Corsiva" pitchFamily="66" charset="0"/>
              </a:rPr>
              <a:t/>
            </a:r>
            <a:br>
              <a:rPr lang="ru-RU" sz="4000" dirty="0" smtClean="0">
                <a:latin typeface="Monotype Corsiva" pitchFamily="66" charset="0"/>
              </a:rPr>
            </a:br>
            <a:r>
              <a:rPr lang="ru-RU" sz="4000" dirty="0" smtClean="0">
                <a:latin typeface="Monotype Corsiva" pitchFamily="66" charset="0"/>
              </a:rPr>
              <a:t/>
            </a:r>
            <a:br>
              <a:rPr lang="ru-RU" sz="4000" dirty="0" smtClean="0">
                <a:latin typeface="Monotype Corsiva" pitchFamily="66" charset="0"/>
              </a:rPr>
            </a:br>
            <a:r>
              <a:rPr lang="ru-RU" sz="4000" dirty="0" smtClean="0">
                <a:ln>
                  <a:solidFill>
                    <a:schemeClr val="tx1"/>
                  </a:solidFill>
                </a:ln>
                <a:latin typeface="Monotype Corsiva" pitchFamily="66" charset="0"/>
              </a:rPr>
              <a:t>Два года подряд я могла срезать эти чудесные цветы и украшать ими стол. Если бы ты не был таким, какой ты есть, то этой красоты не было бы и она не оказывала бы чести нашему дому».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4464496"/>
          </a:xfrm>
        </p:spPr>
        <p:txBody>
          <a:bodyPr>
            <a:normAutofit fontScale="90000"/>
          </a:bodyPr>
          <a:lstStyle/>
          <a:p>
            <a:pPr algn="r"/>
            <a:r>
              <a:rPr lang="ru-RU" sz="4000" dirty="0" smtClean="0">
                <a:latin typeface="Monotype Corsiva" pitchFamily="66" charset="0"/>
              </a:rPr>
              <a:t/>
            </a:r>
            <a:br>
              <a:rPr lang="ru-RU" sz="4000" dirty="0" smtClean="0">
                <a:latin typeface="Monotype Corsiva" pitchFamily="66" charset="0"/>
              </a:rPr>
            </a:br>
            <a:r>
              <a:rPr lang="ru-RU" sz="4000" dirty="0" smtClean="0">
                <a:latin typeface="Monotype Corsiva" pitchFamily="66" charset="0"/>
              </a:rPr>
              <a:t/>
            </a:r>
            <a:br>
              <a:rPr lang="ru-RU" sz="4000" dirty="0" smtClean="0">
                <a:latin typeface="Monotype Corsiva" pitchFamily="66" charset="0"/>
              </a:rPr>
            </a:br>
            <a:r>
              <a:rPr lang="ru-RU" sz="4000" dirty="0" smtClean="0">
                <a:latin typeface="Monotype Corsiva" pitchFamily="66" charset="0"/>
              </a:rPr>
              <a:t>У каждого из нас есть свои совсем особые странности и недостатки.</a:t>
            </a:r>
            <a:br>
              <a:rPr lang="ru-RU" sz="4000" dirty="0" smtClean="0">
                <a:latin typeface="Monotype Corsiva" pitchFamily="66" charset="0"/>
              </a:rPr>
            </a:br>
            <a:r>
              <a:rPr lang="ru-RU" sz="4000" dirty="0" smtClean="0">
                <a:latin typeface="Monotype Corsiva" pitchFamily="66" charset="0"/>
              </a:rPr>
              <a:t>Но есть особенности и трещины, которые делают нашу жизнь столь интересной и достойной.</a:t>
            </a:r>
            <a:br>
              <a:rPr lang="ru-RU" sz="4000" dirty="0" smtClean="0">
                <a:latin typeface="Monotype Corsiva" pitchFamily="66" charset="0"/>
              </a:rPr>
            </a:br>
            <a:r>
              <a:rPr lang="ru-RU" sz="4000" dirty="0" smtClean="0">
                <a:latin typeface="Monotype Corsiva" pitchFamily="66" charset="0"/>
              </a:rPr>
              <a:t>Просто нужно каждого воспринимать таким, какой он есть, и видеть в нём хорошее.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1329296871_71615434_3719865_larg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298749">
            <a:off x="1187624" y="4293096"/>
            <a:ext cx="2628145" cy="22151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95</Words>
  <Application>Microsoft Office PowerPoint</Application>
  <PresentationFormat>Экран (4:3)</PresentationFormat>
  <Paragraphs>20</Paragraphs>
  <Slides>10</Slides>
  <Notes>10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Притча             о трещине в  кувшине</vt:lpstr>
      <vt:lpstr>Жила-была пожилая китайская женщина , у которой было два больших  кувшина.  </vt:lpstr>
      <vt:lpstr>Они свешивались по концам коромысла, лежащего у неё на плече. У одного из них была трещина, в то время как другой был безупречным и всегда вмещал в себя полную порцию воды.   </vt:lpstr>
      <vt:lpstr>В конце длинного пути от реки к дому старой женщины кувшин с трещиной всегда оставался заполненным лишь наполовину. В течение двух лет это происходило каждый день: старая женщина приносила домой всегда только полтора кувшина воды.   </vt:lpstr>
      <vt:lpstr>Безупречно целый кувшин был очень горд своей работой, а бедный кувшин с трещиной стыдился своего недостатка и был расстроен, что он может делать только половину того, для чего он был сделан.  </vt:lpstr>
      <vt:lpstr>Спустя два года, которые, казалось, убедили его в бесконечной собственной непригодности, кувшин обратился к старой женщине: “Мне стыдно из-за моей  трещины, из которой всю дорогу к твоему дому всегда бежит вода.“   </vt:lpstr>
      <vt:lpstr>   Старая женщина усмехнулась. «Ты заметил, что на твоей стороне дорожки растут цветы, а на стороне другого кувшина  - нет ?              На твоей стороне дорожки я посеяла семена цветов, потому что знала о твоём недостатке. Так что ты  поливаешь  их каждый день, когда мы идём домой.   </vt:lpstr>
      <vt:lpstr>  Два года подряд я могла срезать эти чудесные цветы и украшать ими стол. Если бы ты не был таким, какой ты есть, то этой красоты не было бы и она не оказывала бы чести нашему дому».  </vt:lpstr>
      <vt:lpstr>  У каждого из нас есть свои совсем особые странности и недостатки. Но есть особенности и трещины, которые делают нашу жизнь столь интересной и достойной. Просто нужно каждого воспринимать таким, какой он есть, и видеть в нём хорошее.   </vt:lpstr>
      <vt:lpstr>Итак  , дорогие друзья с трещинкой в кувшине! Радуйтесь жизни , чудесным дням и не забывайте насладиться запахом цветов на вашей стороне тропинки.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Притча             о трещине в  кувшине</dc:title>
  <dc:creator>VkySnyaShka</dc:creator>
  <cp:lastModifiedBy>VkySnyaShka</cp:lastModifiedBy>
  <cp:revision>16</cp:revision>
  <dcterms:created xsi:type="dcterms:W3CDTF">2013-04-09T12:04:52Z</dcterms:created>
  <dcterms:modified xsi:type="dcterms:W3CDTF">2013-04-09T16:38:03Z</dcterms:modified>
</cp:coreProperties>
</file>