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Участие родителей в подготовке учащихся к ГИА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Цель: Формирование основных компетенций через создание социального проекта. Интеграция родителей в единое образовательное пространство  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620688"/>
            <a:ext cx="583264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Комплексный подход </a:t>
            </a:r>
            <a:r>
              <a:rPr lang="ru-RU" sz="3600" dirty="0" smtClean="0"/>
              <a:t>к</a:t>
            </a:r>
            <a:r>
              <a:rPr lang="ru-RU" sz="3600" dirty="0" smtClean="0"/>
              <a:t> подготовке сдачи экзаменов</a:t>
            </a:r>
          </a:p>
          <a:p>
            <a:pPr algn="ctr"/>
            <a:endParaRPr lang="ru-RU" sz="2400" dirty="0" smtClean="0"/>
          </a:p>
          <a:p>
            <a:pPr algn="ctr"/>
            <a:endParaRPr lang="ru-RU" sz="2400" dirty="0" smtClean="0"/>
          </a:p>
          <a:p>
            <a:pPr algn="ctr"/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rgbClr val="FF0000"/>
                </a:solidFill>
              </a:rPr>
              <a:t>Организационный;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rgbClr val="FF0000"/>
                </a:solidFill>
              </a:rPr>
              <a:t>Образовательный;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rgbClr val="FF0000"/>
                </a:solidFill>
              </a:rPr>
              <a:t>Психологический;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692696"/>
            <a:ext cx="68407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Формы подготовки 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rgbClr val="FF0000"/>
                </a:solidFill>
              </a:rPr>
              <a:t>Самоподготовка;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rgbClr val="FF0000"/>
                </a:solidFill>
              </a:rPr>
              <a:t>Занятия на подготовительных курсах;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rgbClr val="FF0000"/>
                </a:solidFill>
              </a:rPr>
              <a:t>Занятия с учителем (репетитором).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183880" cy="10515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2384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Алгоритм социального проекта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988840"/>
            <a:ext cx="655272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200" dirty="0" smtClean="0">
                <a:solidFill>
                  <a:srgbClr val="FF0000"/>
                </a:solidFill>
              </a:rPr>
              <a:t>Проблема;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>
                <a:solidFill>
                  <a:srgbClr val="FF0000"/>
                </a:solidFill>
              </a:rPr>
              <a:t>Видимые пути решения проблемы;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>
                <a:solidFill>
                  <a:srgbClr val="FF0000"/>
                </a:solidFill>
              </a:rPr>
              <a:t>Цель;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>
                <a:solidFill>
                  <a:srgbClr val="FF0000"/>
                </a:solidFill>
              </a:rPr>
              <a:t>План работы для решения проблемы;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>
                <a:solidFill>
                  <a:srgbClr val="FF0000"/>
                </a:solidFill>
              </a:rPr>
              <a:t>Результат.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109</TotalTime>
  <Words>70</Words>
  <Application>Microsoft Office PowerPoint</Application>
  <PresentationFormat>Экран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Аспект</vt:lpstr>
      <vt:lpstr>Участие родителей в подготовке учащихся к ГИА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Участие родителей в подготовке учащихся к ГИА</dc:title>
  <dc:creator>User</dc:creator>
  <cp:lastModifiedBy>User</cp:lastModifiedBy>
  <cp:revision>8</cp:revision>
  <dcterms:created xsi:type="dcterms:W3CDTF">2013-05-04T10:02:22Z</dcterms:created>
  <dcterms:modified xsi:type="dcterms:W3CDTF">2013-05-04T12:02:42Z</dcterms:modified>
</cp:coreProperties>
</file>