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2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98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6" indent="0">
              <a:buNone/>
              <a:defRPr sz="1600" b="1"/>
            </a:lvl6pPr>
            <a:lvl7pPr marL="2742859" indent="0">
              <a:buNone/>
              <a:defRPr sz="1600" b="1"/>
            </a:lvl7pPr>
            <a:lvl8pPr marL="3200002" indent="0">
              <a:buNone/>
              <a:defRPr sz="1600" b="1"/>
            </a:lvl8pPr>
            <a:lvl9pPr marL="365714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6" indent="0">
              <a:buNone/>
              <a:defRPr sz="1600" b="1"/>
            </a:lvl6pPr>
            <a:lvl7pPr marL="2742859" indent="0">
              <a:buNone/>
              <a:defRPr sz="1600" b="1"/>
            </a:lvl7pPr>
            <a:lvl8pPr marL="3200002" indent="0">
              <a:buNone/>
              <a:defRPr sz="1600" b="1"/>
            </a:lvl8pPr>
            <a:lvl9pPr marL="365714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6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6" indent="0">
              <a:buNone/>
              <a:defRPr sz="900"/>
            </a:lvl6pPr>
            <a:lvl7pPr marL="2742859" indent="0">
              <a:buNone/>
              <a:defRPr sz="900"/>
            </a:lvl7pPr>
            <a:lvl8pPr marL="3200002" indent="0">
              <a:buNone/>
              <a:defRPr sz="900"/>
            </a:lvl8pPr>
            <a:lvl9pPr marL="365714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6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6" indent="0">
              <a:buNone/>
              <a:defRPr sz="2000"/>
            </a:lvl6pPr>
            <a:lvl7pPr marL="2742859" indent="0">
              <a:buNone/>
              <a:defRPr sz="2000"/>
            </a:lvl7pPr>
            <a:lvl8pPr marL="3200002" indent="0">
              <a:buNone/>
              <a:defRPr sz="2000"/>
            </a:lvl8pPr>
            <a:lvl9pPr marL="365714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6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6" indent="0">
              <a:buNone/>
              <a:defRPr sz="900"/>
            </a:lvl6pPr>
            <a:lvl7pPr marL="2742859" indent="0">
              <a:buNone/>
              <a:defRPr sz="900"/>
            </a:lvl7pPr>
            <a:lvl8pPr marL="3200002" indent="0">
              <a:buNone/>
              <a:defRPr sz="900"/>
            </a:lvl8pPr>
            <a:lvl9pPr marL="365714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6185"/>
            <a:ext cx="6172200" cy="1524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133602"/>
            <a:ext cx="6172200" cy="6034617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8475135"/>
            <a:ext cx="21717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4" algn="l" defTabSz="91428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2" algn="l" defTabSz="91428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1" indent="-228572" algn="l" defTabSz="91428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4" indent="-228572" algn="l" defTabSz="91428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7" indent="-228572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1" indent="-228572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4" indent="-228572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7" indent="-228572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9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2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5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648" y="251520"/>
            <a:ext cx="6264696" cy="8494621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dirty="0" smtClean="0"/>
              <a:t>                                       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Все дети любят рисовать.  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   Нет детей, которые не любят рисовать, так как рисование – естественная потребность ребёнка. Рисуют все дети, исключения крайне редки, ведь они – творцы от природы, даже когда размазывают краску прямо на обоях. Поэтому очень важно поддерживать  интерес ребёнка к изобразительной деятельности, так как любые достижения детей всегда зависят от взрослых, и то, что будет упущено в развитии ребёнка, позже очень трудно сформировать.                                     </a:t>
            </a: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.  .                  .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Всмотритесь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 рисунки детей, в них скрыто много информации о душевном и физическом состоянии ребёнка, его переживаниях,  мечтах. Дети не могут всё выразить словами из-за небольшого словарного запаса, поэтому им легче нарисовать.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    Почему детские рисунки привлекают внимание взрослых? Потому что ребёнок воспринимает окружающую его действительность по-своему и выражает к ней своё отношение в непосредственной форме. Есть люди, которые украшают свою квартиру, офис детскими работами. Изобразительный талант ребёнка может доставлять взрослому человеку радость. По словам искусствоведа Г.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Игитяна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детское рисование – это чистой воды искусство, не обременённое мыслями о материальной выгоде и вопросом «что нарисовать» и «как нарисовать». Профессиональными художниками станут не все из них, а вот качества, которые развивает рисование, останутся. Это – радость творчества, умение выразить себя, раскрасить мир в яркие цвета.                                                                                                                                                                              </a:t>
            </a: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Рисование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для детей не игра, а серьёзный труд, который требует одобрения со стороны взрослого, а не критики. От критики детское искусство гибнет или искажается. Если взрослые хвалят и одобряют ребёнка, у него возникает мысль: «Взрослые меня понимают, значит, я нужен в этом мире». Если взрослые критикуют, ругают и наказывают ребёнка, у него зарождается ощущение, что его никто не понимает и он никому не нужен. Дети чувствуют эмоциональную связь со своими рисунками, и им очень важно, где находятся их рисунки и какие люди на них смотрят. Не надо улучшать рисунки, дорисовывать, исправлять – ребёнок может потерять уверенность в себе.                                                                                             </a:t>
            </a: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.     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.              .  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Посещайте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вместе с детьми художественные выставки, рассматривайте книги по искусству, вместе рисуйте. Научите ребёнка видеть, слышать окружающий мир и дайте ему возможность выразить себя через слово, краску, звук, пластику тела, ведь культура нашего народа завтра будет такой, какова сегодня культура подрастающего поколения. Искусство является той силой, которая может потрясти и преобразовать человека.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Подберезина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М.Г., педагог дополнительного                                               </a:t>
            </a: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   .                                                                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практический психолог.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 статье использована литература: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• Газета «Искусство» (приложение к газете «Первое сентября»), №21, 1998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• Некрасова-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Каратеева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О.,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Осорина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М.. Психологическая природа детского рисования. Журнал «Искусство в школе», №3, 1995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87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4</cp:revision>
  <dcterms:created xsi:type="dcterms:W3CDTF">2013-06-08T11:07:31Z</dcterms:created>
  <dcterms:modified xsi:type="dcterms:W3CDTF">2013-06-08T11:37:05Z</dcterms:modified>
</cp:coreProperties>
</file>