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8" r:id="rId3"/>
    <p:sldId id="265" r:id="rId4"/>
    <p:sldId id="267" r:id="rId5"/>
    <p:sldId id="261" r:id="rId6"/>
    <p:sldId id="262" r:id="rId7"/>
    <p:sldId id="263" r:id="rId8"/>
    <p:sldId id="264" r:id="rId9"/>
    <p:sldId id="266" r:id="rId10"/>
    <p:sldId id="260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D36E0-E5D9-4174-A38E-7111A2FDDCAC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27FA5-0459-46B8-A624-FC0D71F4D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27FA5-0459-46B8-A624-FC0D71F4D6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C64FA2-6467-4417-A356-59543EB5B006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9C4891-75FD-4B7B-885F-85BB67AD69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0019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МУНИЦИПАЛЬНОЕ  ОБРАЗОВАТЕЛЬНОЕ  УЧРЕЖДЕНИЕ  СРЕДНЯЯ ОБЩЕОБРАЗОВАТЕЛЬНАЯ  ШКОЛА № 4</a:t>
            </a:r>
            <a:br>
              <a:rPr lang="ru-RU" sz="16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141 195 г. </a:t>
            </a:r>
            <a:r>
              <a:rPr lang="ru-RU" sz="16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Фрязино</a:t>
            </a:r>
            <a:r>
              <a:rPr lang="ru-RU" sz="16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ул. Луговая, 31 тел. 564 44 26</a:t>
            </a:r>
            <a:r>
              <a:rPr lang="ru-RU" sz="1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185736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800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Слагаемые профессионального имиджа </a:t>
            </a:r>
            <a:r>
              <a:rPr lang="ru-RU" sz="5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en-US" sz="58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Подготовила проект: Федотова Валентина Александровна</a:t>
            </a:r>
          </a:p>
          <a:p>
            <a:endParaRPr lang="ru-RU" dirty="0"/>
          </a:p>
        </p:txBody>
      </p:sp>
      <p:pic>
        <p:nvPicPr>
          <p:cNvPr id="4" name="Picture 5" descr="8F33349F"/>
          <p:cNvPicPr>
            <a:picLocks noChangeAspect="1" noChangeArrowheads="1"/>
          </p:cNvPicPr>
          <p:nvPr/>
        </p:nvPicPr>
        <p:blipFill>
          <a:blip r:embed="rId2"/>
          <a:srcRect l="52307" t="78844" r="7700" b="7399"/>
          <a:stretch>
            <a:fillRect/>
          </a:stretch>
        </p:blipFill>
        <p:spPr bwMode="auto">
          <a:xfrm>
            <a:off x="1643042" y="1571612"/>
            <a:ext cx="5976938" cy="330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Деловой успех приходит к тем, кто умеет не только развить, но и донести до других свои лучшие личностные качества.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Шепель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определяет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«умение подавать себя, привлекая к себе внимание, актуализируя интерес людей к каким-то своим видео-,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аудиокачествам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Базовая модель технологии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имиджирования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состоит из следующих позиций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морально-психологическая подготовка;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фейсбилдинг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создание лица с учётом всех сопутствующих факторов;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кинесика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телесное информирование;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-дизайн одежды – подбор и ношение одежды, использование аксессуаров;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-владение словом – риторическая оснащённость;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-флюидное излучение – создание личностного «биоэнергетического поля»;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-коммуникативная механика – мастерство общения.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 учителя, будучи публичной, предъявляет особые требования к такому профессиональному умению,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Мною было проведено интервью-тестирование педагогов, родителей, школьников. Были рассмотрены требования, предъявляемые к педагогу со стороны различной целевой аудитории.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в зависимости от целевой аудитории, к педагогу предъявляются различные требования. Все эти качества в совокупности образуют набор ожиданий, который ученые называют Требуемым или Желаемым имиджем педагога.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Слагаемые желаемого имиджа 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учеников-подростков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внимательность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любовь к детям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доброжелательность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искренность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общаться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уважение к мнению учеников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современные взгляды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жизнерадостность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28586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Слагаемые желаемого имиджа педагога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>
            <a:norm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чуткость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заботливость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требовательность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быть хорошим психологом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эрудированность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увлечённость своим предметом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культура и воспитание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создать дисциплину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инициативность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Слагаемые желаемого имиджа педагога (продолжение)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администра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ции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хорошие организаторские способности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профессионализм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хорошее знание предмета и владение методикой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правильно оценивать знания учащихся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642918"/>
            <a:ext cx="71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Секрет успеха профессионального имиджа учителя напрямую будет зависеть от того, насколько педагогу удастся создать облик, соответствующий ожиданиям других людей. </a:t>
            </a:r>
            <a:endParaRPr lang="ru-RU" sz="36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Понятие имиджа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Имидж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(с англ.) образ 1) облик (русская версия) личности, в котором наиболее ощутимо проявляются те качества, благодаря которым достигается эффект персональной привлекательности; это репутация семьи, хозяйствующего субъекта, государственного или общественного учреждения, региона или страны в целом;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индивидуальный облик или ореол, создаваемые средствами массовой информации, социальной группы или собственными усилиями личности в целях привлечения к себе внимания.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Имидж - это рассказ о себе, символ, который без слов говорит окружающим о том, на какой ступени общественной лестницы вы стоите, к какому кругу профессий принадлежите, каков ваш характер, темперамент, вкус, ваши финансовые возможности.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Имидж — это динамическая система, поскольку она является результатом постоянной работы человека над собой.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Личный имидж включает следующие составляющие (по А.Ю.Панасюку)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габитарную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 лат. “габитус” - внешний вид) - одежда, прическа, обувь, аксессуары, макияж,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парфюм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силуэт;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кинетическую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осанка, походка, жестикуляция, мимика (выражение лица, улыбка, направление и продолжительность взгляда);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речевую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культура устной и письменной речи, грамотность, стиль, почерк;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средовую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созданная человеком среда обитания (интерьер квартиры, оформление кабинета, порядок на рабочем столе и т.п.);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овеществленную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созданные человеком продукты его труда.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 имидж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Профессиональный имидж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черты облика человека как субъекта деятельности, отражающие степень его профессиональной успешности; стимулирует рост авторитета; расширяет перспективы профессиональной карьеры, профессионального призвания; выступает условием профессиональной самореализации, достижения профессиональных вершин.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структуре имиджа профессионала, предложенной Л.М. Митиной, выделены: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внешняя составляющая, включающая мимику, жесты, тембр и силу голоса, костюм, манеры, походку. Внешний облик помогает человеку привлечь к себе внимание, создать положительный настрой на себя.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процессуальная составляющая имиджа, которая конкретизируется такими формами общения, как профессионализм, пластичность, выразительность и т.д. Эмоционально богатый учитель, способен оживить урок, приблизить его к естественному общению.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Внутренняя составляющая — это внутренний мир человека, представление о его духовном и интеллектуальном развитии, интересах, ценностях, его личность в целом.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Психология «победителя»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современного имиджа очень важно, чтобы позиции и установки личности соответствовали психологии "победителя".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Первая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высокая самооценка.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Вторая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позитивное отношение к жизни.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Третья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вера в добро.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Четвертая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умение видеть и чувствовать свою сопричастность к происходящему.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Пятая установка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умение меняться, учиться у жизни, умение рисковать, использовать новые формы бытия.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«Заповеди общения»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Общаясь с человеком, никогда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зацикливайтесь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достижении ваших конкретных целей и задач.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Учитесь видеть в каждом ребенке то, что выгодно отличает его от других, ту «изюминку», которая делает его уникальным, неповторимым.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Придя к человеку, оставьте свои проблемы, амбиции, сложившиеся стереотипы.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Учитесь видеть себя как бы со стороны, глазами других людей.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Чаще улыбайтесь людям.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Развивайте свой внутренний духовный мир, ваши таланты и способности.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важно заниматься собой, своим личностным ростом, научиться управлять своими отрицательными чертами характера.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Коммуникативная толерантность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Коммуникативная толерантность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это характеристика отношения личности к людям, показывающая степень переносимости ею неприятных или неприемлемых психических состояний, качеств и поступков партнеров по взаимодействию. Учитель должен стремиться безусловно принимать ребенка.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Принимать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проявлять к нему терпимость, стремиться понять его и помочь ему; </a:t>
            </a: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проявлять уважение к его личности, поддерживать в нем чувство собственного достоинства; </a:t>
            </a: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признавать за ним право быть непохожим на других; смотреть на проблему с его позиций, его глазами; </a:t>
            </a:r>
          </a:p>
          <a:p>
            <a:pPr lvl="1"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учитывать индивидуально-психологические и личностные особенности ребенка. </a:t>
            </a:r>
          </a:p>
          <a:p>
            <a:pPr lvl="1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Особенно важно проявление коммуникативной толерантности в напряженной, конфликтной ситуации.</a:t>
            </a:r>
          </a:p>
          <a:p>
            <a:pPr lvl="1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Вербальные и невербальные средства общения. Визуальная привлекательность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71504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Доказано, что 35% информации школьник получает при словесном (вербальном) общении и 65% - при невербальном. Внимательный взгляд, доброжелательная улыбка, приветливые жесты действуют располагающе. Поясняющая жестикуляция с детьми способствует лучшему усвоению информации.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общении играет важную роль точность употребления слова, его выразительность и доступность, правильность построения фразы и ее доходчивость, правильность произношения звуков, слов, выразительность и смысл интонации. Наблюдения показывают, что наиболее  привлекательной в общении является плавная, спокойная, размеренная манера речи.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Внешне привлекательные люди легче добиваются симпатий окружающих. Быть одетым слишком модно – признак дурного вкуса, отставать же от моды недопустимо, т.е. надо одеваться по моде, но ближе к классическому стилю.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Кабинет учителя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Цвета стен должны быть выкрашены в не яркие, пастельные тона.  Комната должна быть светлой, просторной.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Ребятам намного интереснее учиться, когда они видят много дополнительного материала не только на доске и в учебных пособиях, но и на большом экране проектора в виде презентаций по предмету, фильмов, фотодокументов. Визуальное восприятие материала запоминается всегда лучше, чем, например, материал на слух.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это одно их условий формирования гармоничной личности.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926</TotalTime>
  <Words>1186</Words>
  <Application>Microsoft Office PowerPoint</Application>
  <PresentationFormat>Экран (4:3)</PresentationFormat>
  <Paragraphs>95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МУНИЦИПАЛЬНОЕ  ОБРАЗОВАТЕЛЬНОЕ  УЧРЕЖДЕНИЕ  СРЕДНЯЯ ОБЩЕОБРАЗОВАТЕЛЬНАЯ  ШКОЛА № 4 141 195 г. Фрязино, ул. Луговая, 31 тел. 564 44 26 </vt:lpstr>
      <vt:lpstr>Понятие имиджа</vt:lpstr>
      <vt:lpstr>Личный имидж включает следующие составляющие (по А.Ю.Панасюку) </vt:lpstr>
      <vt:lpstr>Профессиональный имидж</vt:lpstr>
      <vt:lpstr>Психология «победителя»</vt:lpstr>
      <vt:lpstr>«Заповеди общения»</vt:lpstr>
      <vt:lpstr>Коммуникативная толерантность</vt:lpstr>
      <vt:lpstr>Вербальные и невербальные средства общения. Визуальная привлекательность</vt:lpstr>
      <vt:lpstr>Кабинет учителя</vt:lpstr>
      <vt:lpstr>Самопрезентация</vt:lpstr>
      <vt:lpstr>Практическая часть</vt:lpstr>
      <vt:lpstr>Слагаемые желаемого имиджа педагога </vt:lpstr>
      <vt:lpstr>Слагаемые желаемого имиджа педагога (продолжение)</vt:lpstr>
      <vt:lpstr>Слагаемые желаемого имиджа педагога (продолжение)</vt:lpstr>
      <vt:lpstr>Слайд 15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ОБРАЗОВАТЕЛЬНОЕ  УЧРЕЖДЕНИЕ  СРЕДНЯЯ ОБЩЕОБРАЗОВАТЕЛЬНАЯ  ШКОЛА № 4 141 195 г. Фрязино, ул. Луговая, 31 тел. 564 44 26 </dc:title>
  <dc:creator>User</dc:creator>
  <cp:lastModifiedBy>User</cp:lastModifiedBy>
  <cp:revision>91</cp:revision>
  <dcterms:created xsi:type="dcterms:W3CDTF">2012-04-19T18:00:53Z</dcterms:created>
  <dcterms:modified xsi:type="dcterms:W3CDTF">2012-04-23T15:35:29Z</dcterms:modified>
</cp:coreProperties>
</file>