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F072D-AA52-47AD-A8BF-35350FF36E10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B04DC-2A6B-4CE0-BFE7-28C39629F3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B04DC-2A6B-4CE0-BFE7-28C39629F361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B19F-AC19-42B2-8A6A-2479C57CC63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6FCE-C00B-44AD-A664-0AB9941C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B19F-AC19-42B2-8A6A-2479C57CC63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6FCE-C00B-44AD-A664-0AB9941C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B19F-AC19-42B2-8A6A-2479C57CC63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6FCE-C00B-44AD-A664-0AB9941C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B19F-AC19-42B2-8A6A-2479C57CC63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6FCE-C00B-44AD-A664-0AB9941C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B19F-AC19-42B2-8A6A-2479C57CC63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6FCE-C00B-44AD-A664-0AB9941C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B19F-AC19-42B2-8A6A-2479C57CC63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6FCE-C00B-44AD-A664-0AB9941C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B19F-AC19-42B2-8A6A-2479C57CC63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6FCE-C00B-44AD-A664-0AB9941C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B19F-AC19-42B2-8A6A-2479C57CC63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6FCE-C00B-44AD-A664-0AB9941C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B19F-AC19-42B2-8A6A-2479C57CC63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6FCE-C00B-44AD-A664-0AB9941C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B19F-AC19-42B2-8A6A-2479C57CC63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6FCE-C00B-44AD-A664-0AB9941C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B19F-AC19-42B2-8A6A-2479C57CC63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6FCE-C00B-44AD-A664-0AB9941C5E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6B19F-AC19-42B2-8A6A-2479C57CC63B}" type="datetimeFigureOut">
              <a:rPr lang="ru-RU" smtClean="0"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66FCE-C00B-44AD-A664-0AB9941C5E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Bookman Old Style" pitchFamily="18" charset="0"/>
              </a:rPr>
              <a:t>Практическое занятие № 2</a:t>
            </a:r>
            <a:br>
              <a:rPr lang="ru-RU" sz="2700" b="1" dirty="0" smtClean="0">
                <a:latin typeface="Bookman Old Style" pitchFamily="18" charset="0"/>
              </a:rPr>
            </a:br>
            <a:r>
              <a:rPr lang="ru-RU" sz="2700" b="1" dirty="0" smtClean="0">
                <a:latin typeface="Bookman Old Style" pitchFamily="18" charset="0"/>
              </a:rPr>
              <a:t/>
            </a:r>
            <a:br>
              <a:rPr lang="ru-RU" sz="2700" b="1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Тема:</a:t>
            </a:r>
            <a:r>
              <a:rPr lang="ru-RU" sz="2700" b="1" dirty="0" smtClean="0">
                <a:latin typeface="Bookman Old Style" pitchFamily="18" charset="0"/>
              </a:rPr>
              <a:t/>
            </a:r>
            <a:br>
              <a:rPr lang="ru-RU" sz="2700" b="1" dirty="0" smtClean="0">
                <a:latin typeface="Bookman Old Style" pitchFamily="18" charset="0"/>
              </a:rPr>
            </a:br>
            <a:r>
              <a:rPr lang="ru-RU" sz="2700" b="1" dirty="0" smtClean="0">
                <a:latin typeface="Bookman Old Style" pitchFamily="18" charset="0"/>
              </a:rPr>
              <a:t/>
            </a:r>
            <a:br>
              <a:rPr lang="ru-RU" sz="2700" b="1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«</a:t>
            </a:r>
            <a:r>
              <a:rPr lang="ru-RU" b="1" i="1" dirty="0" smtClean="0">
                <a:latin typeface="Bookman Old Style" pitchFamily="18" charset="0"/>
              </a:rPr>
              <a:t>Структура и методы </a:t>
            </a:r>
            <a:r>
              <a:rPr lang="ru-RU" b="1" i="1" dirty="0" err="1" smtClean="0">
                <a:latin typeface="Bookman Old Style" pitchFamily="18" charset="0"/>
              </a:rPr>
              <a:t>психодиагностиского</a:t>
            </a:r>
            <a:r>
              <a:rPr lang="ru-RU" b="1" i="1" dirty="0" smtClean="0">
                <a:latin typeface="Bookman Old Style" pitchFamily="18" charset="0"/>
              </a:rPr>
              <a:t> исследования. </a:t>
            </a:r>
            <a:br>
              <a:rPr lang="ru-RU" b="1" i="1" dirty="0" smtClean="0">
                <a:latin typeface="Bookman Old Style" pitchFamily="18" charset="0"/>
              </a:rPr>
            </a:br>
            <a:r>
              <a:rPr lang="ru-RU" b="1" i="1" dirty="0" smtClean="0">
                <a:latin typeface="Bookman Old Style" pitchFamily="18" charset="0"/>
              </a:rPr>
              <a:t>Особенности диагностики детей с отклонениями в поведении ».</a:t>
            </a:r>
            <a:endParaRPr lang="ru-RU" b="1" i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Цели занятия: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58679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i="1" dirty="0" smtClean="0"/>
              <a:t>дать теоретическое обоснование критериям надежности, </a:t>
            </a:r>
            <a:r>
              <a:rPr lang="ru-RU" i="1" dirty="0" err="1" smtClean="0"/>
              <a:t>валидности</a:t>
            </a:r>
            <a:r>
              <a:rPr lang="ru-RU" i="1" dirty="0" smtClean="0"/>
              <a:t>, достоверности методов психодиагностики;</a:t>
            </a:r>
          </a:p>
          <a:p>
            <a:r>
              <a:rPr lang="ru-RU" i="1" dirty="0" smtClean="0"/>
              <a:t>использовать схему получения психодиагностических данных;</a:t>
            </a:r>
          </a:p>
          <a:p>
            <a:pPr algn="just"/>
            <a:r>
              <a:rPr lang="ru-RU" i="1" dirty="0" smtClean="0"/>
              <a:t>применять психодиагностические методики;</a:t>
            </a:r>
          </a:p>
          <a:p>
            <a:pPr algn="just"/>
            <a:r>
              <a:rPr lang="ru-RU" i="1" dirty="0" smtClean="0"/>
              <a:t>научить пользоваться тестовыми методиками по образцу;</a:t>
            </a:r>
          </a:p>
          <a:p>
            <a:pPr algn="just"/>
            <a:r>
              <a:rPr lang="ru-RU" i="1" dirty="0" smtClean="0"/>
              <a:t>выбирать методики в соответствии с целью исследования;</a:t>
            </a:r>
          </a:p>
          <a:p>
            <a:pPr algn="just"/>
            <a:r>
              <a:rPr lang="ru-RU" i="1" dirty="0" smtClean="0"/>
              <a:t>интерпретировать результаты.</a:t>
            </a:r>
            <a:endParaRPr lang="ru-RU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48</Words>
  <Application>Microsoft Office PowerPoint</Application>
  <PresentationFormat>Экран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Практическое занятие № 2  Тема:  «Структура и методы психодиагностиского исследования.  Особенности диагностики детей с отклонениями в поведении ».</vt:lpstr>
      <vt:lpstr>Цели занятия: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и методы психодиагностиского исследования.  Особенности диагностики детей с отклонениями в поведении.</dc:title>
  <dc:creator>Галина</dc:creator>
  <cp:lastModifiedBy>Галина</cp:lastModifiedBy>
  <cp:revision>9</cp:revision>
  <dcterms:created xsi:type="dcterms:W3CDTF">2012-02-27T04:44:01Z</dcterms:created>
  <dcterms:modified xsi:type="dcterms:W3CDTF">2012-02-27T06:05:05Z</dcterms:modified>
</cp:coreProperties>
</file>