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9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6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3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2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1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5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8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6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A9E6-E276-419A-AC7E-005649AD780E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D51F-E462-49A5-A188-2D66DD67B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0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3"/>
            <a:ext cx="7990656" cy="2403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Презентация курса ИКТ – поддержки для учащихся 5 «а» класса ГБОУ СОШ № 2038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Заярная</a:t>
            </a:r>
            <a:r>
              <a:rPr lang="ru-RU" dirty="0" smtClean="0">
                <a:solidFill>
                  <a:srgbClr val="002060"/>
                </a:solidFill>
              </a:rPr>
              <a:t> Т.Г., учитель английского языка ГБОУ СОШ № 2038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363064" cy="2790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8" y="2852936"/>
            <a:ext cx="8333334" cy="3028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4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6244"/>
            <a:ext cx="3242349" cy="4497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6281"/>
            <a:ext cx="4935537" cy="3361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3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8680"/>
            <a:ext cx="288032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8376"/>
            <a:ext cx="5544616" cy="3225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5963"/>
            <a:ext cx="5571611" cy="2780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45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24936" cy="5753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7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2657"/>
            <a:ext cx="5040559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8760"/>
            <a:ext cx="4686494" cy="2523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42" y="3933056"/>
            <a:ext cx="4217682" cy="2588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6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427719" cy="381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88" y="260648"/>
            <a:ext cx="2600000" cy="3888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44" y="260648"/>
            <a:ext cx="2580953" cy="3888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5202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98734"/>
            <a:ext cx="2306895" cy="30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32848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763064" cy="4742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2"/>
            <a:ext cx="5249557" cy="4863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808312" cy="5814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54" y="692696"/>
            <a:ext cx="5029986" cy="5131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2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4" y="692696"/>
            <a:ext cx="8329190" cy="5544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73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426"/>
            <a:ext cx="2590476" cy="4419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33" y="836712"/>
            <a:ext cx="2533334" cy="3590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8"/>
            <a:ext cx="2371429" cy="5076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78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26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курса ИКТ – поддержки для учащихся 5 «а» класса ГБОУ СОШ № 2038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курса ИКТ – поддержки для учащихся 5 «а» класса ГБОУ СОШ № 2038</dc:title>
  <dc:creator>user</dc:creator>
  <cp:lastModifiedBy>user</cp:lastModifiedBy>
  <cp:revision>8</cp:revision>
  <dcterms:created xsi:type="dcterms:W3CDTF">2013-05-01T19:22:53Z</dcterms:created>
  <dcterms:modified xsi:type="dcterms:W3CDTF">2013-05-01T19:52:13Z</dcterms:modified>
</cp:coreProperties>
</file>