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9" r:id="rId2"/>
    <p:sldId id="323" r:id="rId3"/>
    <p:sldId id="324" r:id="rId4"/>
    <p:sldId id="325" r:id="rId5"/>
    <p:sldId id="435" r:id="rId6"/>
    <p:sldId id="396" r:id="rId7"/>
    <p:sldId id="393" r:id="rId8"/>
    <p:sldId id="440" r:id="rId9"/>
    <p:sldId id="329" r:id="rId10"/>
    <p:sldId id="455" r:id="rId11"/>
    <p:sldId id="459" r:id="rId12"/>
    <p:sldId id="358" r:id="rId13"/>
    <p:sldId id="35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CC"/>
    <a:srgbClr val="B86E00"/>
    <a:srgbClr val="DE4A00"/>
    <a:srgbClr val="FFAD5B"/>
    <a:srgbClr val="FFDCB9"/>
    <a:srgbClr val="E8B04A"/>
    <a:srgbClr val="FFE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F7306-FD50-4C84-B71A-0986B214BA80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4A489-9DD8-426D-83C9-1FF74EC44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28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E912E-5ACB-487F-B8D8-B9958AFE480A}" type="datetimeFigureOut">
              <a:rPr lang="ru-RU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24AD7-2560-41BA-B9F0-E84C73D42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88580-038A-4CE6-B3ED-E34D43EB23C7}" type="datetimeFigureOut">
              <a:rPr lang="ru-RU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8EE28-FE80-4DF1-8373-619461474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2BD5C-DD58-4017-9B05-E0C3643F9B4F}" type="datetimeFigureOut">
              <a:rPr lang="ru-RU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B14FA-9D31-4A9B-BD23-3CA214CBD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1EBB6-51D3-436B-8ECB-E209CC09C94D}" type="datetimeFigureOut">
              <a:rPr lang="ru-RU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9F4B8-D94D-4C9B-9074-EA70B2146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83D8F-63B4-48D1-ABAE-4B458911EBFA}" type="datetimeFigureOut">
              <a:rPr lang="ru-RU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0D232-B6E1-4FA6-A1D2-EA8073976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ED76-833D-497B-849F-6E0D45C9F7A5}" type="datetimeFigureOut">
              <a:rPr lang="ru-RU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14B59-CA4D-403A-B583-483D29DAF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BE6BD-DA05-4841-B2CA-E5AA0ED8737F}" type="datetimeFigureOut">
              <a:rPr lang="ru-RU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877D7-0A5D-4D6B-887D-473F61231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43FF4-EF1A-44BF-937D-2D0DD0717081}" type="datetimeFigureOut">
              <a:rPr lang="ru-RU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8B365-CA36-4865-845A-ACD71DEC4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8056D-2FE2-4F9A-906B-1B0A991F86CD}" type="datetimeFigureOut">
              <a:rPr lang="ru-RU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7B17-F086-4AB8-9D77-0982FAFCE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8953E-027A-447D-88DA-43AB039CF046}" type="datetimeFigureOut">
              <a:rPr lang="ru-RU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7B096-E226-4491-BFCA-FA7BB3AE4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E8451-D288-4390-8491-109C04C7AD13}" type="datetimeFigureOut">
              <a:rPr lang="ru-RU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51E6F-F9D9-4C6C-B154-020ECB954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991AE-CBFA-4E78-B189-9D3AB5952D54}" type="datetimeFigureOut">
              <a:rPr lang="ru-RU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1794-A776-4202-B8D0-468DC5641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CB9"/>
            </a:gs>
            <a:gs pos="100000">
              <a:srgbClr val="FFAD5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FC9776-46B2-43D4-AADF-2BE0CD627E35}" type="datetimeFigureOut">
              <a:rPr lang="ru-RU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FD33B4-0B97-4B27-8325-36EE8FCB4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Группа 13"/>
          <p:cNvGrpSpPr>
            <a:grpSpLocks/>
          </p:cNvGrpSpPr>
          <p:nvPr/>
        </p:nvGrpSpPr>
        <p:grpSpPr bwMode="auto">
          <a:xfrm rot="-8356573">
            <a:off x="6446838" y="-28575"/>
            <a:ext cx="2773362" cy="2398713"/>
            <a:chOff x="85032" y="-2"/>
            <a:chExt cx="9058968" cy="7470459"/>
          </a:xfrm>
        </p:grpSpPr>
        <p:sp>
          <p:nvSpPr>
            <p:cNvPr id="4" name="Полилиния 3"/>
            <p:cNvSpPr/>
            <p:nvPr/>
          </p:nvSpPr>
          <p:spPr>
            <a:xfrm>
              <a:off x="4566977" y="1661"/>
              <a:ext cx="4573561" cy="6857397"/>
            </a:xfrm>
            <a:custGeom>
              <a:avLst/>
              <a:gdLst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0700" h="6400800">
                  <a:moveTo>
                    <a:pt x="5600700" y="0"/>
                  </a:moveTo>
                  <a:cubicBezTo>
                    <a:pt x="4249882" y="633845"/>
                    <a:pt x="2949715" y="740367"/>
                    <a:pt x="1548245" y="1901536"/>
                  </a:cubicBezTo>
                  <a:cubicBezTo>
                    <a:pt x="435994" y="3110346"/>
                    <a:pt x="516082" y="4901045"/>
                    <a:pt x="0" y="6400800"/>
                  </a:cubicBezTo>
                  <a:cubicBezTo>
                    <a:pt x="1530927" y="5638800"/>
                    <a:pt x="3469693" y="5641820"/>
                    <a:pt x="4592782" y="4114800"/>
                  </a:cubicBezTo>
                  <a:cubicBezTo>
                    <a:pt x="5567778" y="3136760"/>
                    <a:pt x="5264727" y="1371600"/>
                    <a:pt x="5600700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rot="1069786">
              <a:off x="5238655" y="2601235"/>
              <a:ext cx="3235717" cy="4869889"/>
            </a:xfrm>
            <a:custGeom>
              <a:avLst/>
              <a:gdLst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0700" h="6400800">
                  <a:moveTo>
                    <a:pt x="5600700" y="0"/>
                  </a:moveTo>
                  <a:cubicBezTo>
                    <a:pt x="4249882" y="633845"/>
                    <a:pt x="2949715" y="740367"/>
                    <a:pt x="1548245" y="1901536"/>
                  </a:cubicBezTo>
                  <a:cubicBezTo>
                    <a:pt x="435994" y="3110346"/>
                    <a:pt x="516082" y="4901045"/>
                    <a:pt x="0" y="6400800"/>
                  </a:cubicBezTo>
                  <a:cubicBezTo>
                    <a:pt x="1530927" y="5638800"/>
                    <a:pt x="3469693" y="5641820"/>
                    <a:pt x="4592782" y="4114800"/>
                  </a:cubicBezTo>
                  <a:cubicBezTo>
                    <a:pt x="5567778" y="3136760"/>
                    <a:pt x="5264727" y="1371600"/>
                    <a:pt x="5600700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flipH="1">
              <a:off x="87308" y="-991"/>
              <a:ext cx="4558003" cy="6857397"/>
            </a:xfrm>
            <a:custGeom>
              <a:avLst/>
              <a:gdLst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0700" h="6400800">
                  <a:moveTo>
                    <a:pt x="5600700" y="0"/>
                  </a:moveTo>
                  <a:cubicBezTo>
                    <a:pt x="4249882" y="633845"/>
                    <a:pt x="2949715" y="740367"/>
                    <a:pt x="1548245" y="1901536"/>
                  </a:cubicBezTo>
                  <a:cubicBezTo>
                    <a:pt x="435994" y="3110346"/>
                    <a:pt x="516082" y="4901045"/>
                    <a:pt x="0" y="6400800"/>
                  </a:cubicBezTo>
                  <a:cubicBezTo>
                    <a:pt x="1530927" y="5638800"/>
                    <a:pt x="3469693" y="5641820"/>
                    <a:pt x="4592782" y="4114800"/>
                  </a:cubicBezTo>
                  <a:cubicBezTo>
                    <a:pt x="5567778" y="3136760"/>
                    <a:pt x="5264727" y="1371600"/>
                    <a:pt x="5600700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20530214" flipH="1">
              <a:off x="683842" y="2542528"/>
              <a:ext cx="3220159" cy="4929218"/>
            </a:xfrm>
            <a:custGeom>
              <a:avLst/>
              <a:gdLst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0700" h="6400800">
                  <a:moveTo>
                    <a:pt x="5600700" y="0"/>
                  </a:moveTo>
                  <a:cubicBezTo>
                    <a:pt x="4249882" y="633845"/>
                    <a:pt x="2949715" y="740367"/>
                    <a:pt x="1548245" y="1901536"/>
                  </a:cubicBezTo>
                  <a:cubicBezTo>
                    <a:pt x="435994" y="3110346"/>
                    <a:pt x="516082" y="4901045"/>
                    <a:pt x="0" y="6400800"/>
                  </a:cubicBezTo>
                  <a:cubicBezTo>
                    <a:pt x="1530927" y="5638800"/>
                    <a:pt x="3469693" y="5641820"/>
                    <a:pt x="4592782" y="4114800"/>
                  </a:cubicBezTo>
                  <a:cubicBezTo>
                    <a:pt x="5567778" y="3136760"/>
                    <a:pt x="5264727" y="1371600"/>
                    <a:pt x="5600700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19515459">
              <a:off x="2692496" y="758610"/>
              <a:ext cx="3868341" cy="5502728"/>
            </a:xfrm>
            <a:custGeom>
              <a:avLst/>
              <a:gdLst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762315"/>
                <a:gd name="connsiteY0" fmla="*/ 0 h 6400800"/>
                <a:gd name="connsiteX1" fmla="*/ 1548245 w 5762315"/>
                <a:gd name="connsiteY1" fmla="*/ 1901536 h 6400800"/>
                <a:gd name="connsiteX2" fmla="*/ 0 w 5762315"/>
                <a:gd name="connsiteY2" fmla="*/ 6400800 h 6400800"/>
                <a:gd name="connsiteX3" fmla="*/ 4787319 w 5762315"/>
                <a:gd name="connsiteY3" fmla="*/ 3275145 h 6400800"/>
                <a:gd name="connsiteX4" fmla="*/ 5600700 w 5762315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787319 w 5600700"/>
                <a:gd name="connsiteY3" fmla="*/ 3275145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787319 w 5600700"/>
                <a:gd name="connsiteY3" fmla="*/ 3275145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720520 w 5600700"/>
                <a:gd name="connsiteY1" fmla="*/ 1905412 h 6400800"/>
                <a:gd name="connsiteX2" fmla="*/ 0 w 5600700"/>
                <a:gd name="connsiteY2" fmla="*/ 6400800 h 6400800"/>
                <a:gd name="connsiteX3" fmla="*/ 4787319 w 5600700"/>
                <a:gd name="connsiteY3" fmla="*/ 3275145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2537421 w 5600700"/>
                <a:gd name="connsiteY1" fmla="*/ 2220435 h 6400800"/>
                <a:gd name="connsiteX2" fmla="*/ 0 w 5600700"/>
                <a:gd name="connsiteY2" fmla="*/ 6400800 h 6400800"/>
                <a:gd name="connsiteX3" fmla="*/ 4787319 w 5600700"/>
                <a:gd name="connsiteY3" fmla="*/ 3275145 h 6400800"/>
                <a:gd name="connsiteX4" fmla="*/ 5600700 w 5600700"/>
                <a:gd name="connsiteY4" fmla="*/ 0 h 6400800"/>
                <a:gd name="connsiteX0" fmla="*/ 6169555 w 6169555"/>
                <a:gd name="connsiteY0" fmla="*/ 0 h 6110584"/>
                <a:gd name="connsiteX1" fmla="*/ 2537421 w 6169555"/>
                <a:gd name="connsiteY1" fmla="*/ 1930219 h 6110584"/>
                <a:gd name="connsiteX2" fmla="*/ 0 w 6169555"/>
                <a:gd name="connsiteY2" fmla="*/ 6110584 h 6110584"/>
                <a:gd name="connsiteX3" fmla="*/ 4787319 w 6169555"/>
                <a:gd name="connsiteY3" fmla="*/ 2984929 h 6110584"/>
                <a:gd name="connsiteX4" fmla="*/ 6169555 w 6169555"/>
                <a:gd name="connsiteY4" fmla="*/ 0 h 6110584"/>
                <a:gd name="connsiteX0" fmla="*/ 6169555 w 6169555"/>
                <a:gd name="connsiteY0" fmla="*/ 0 h 6110584"/>
                <a:gd name="connsiteX1" fmla="*/ 2537421 w 6169555"/>
                <a:gd name="connsiteY1" fmla="*/ 1930219 h 6110584"/>
                <a:gd name="connsiteX2" fmla="*/ 0 w 6169555"/>
                <a:gd name="connsiteY2" fmla="*/ 6110584 h 6110584"/>
                <a:gd name="connsiteX3" fmla="*/ 4787319 w 6169555"/>
                <a:gd name="connsiteY3" fmla="*/ 2984929 h 6110584"/>
                <a:gd name="connsiteX4" fmla="*/ 6169555 w 6169555"/>
                <a:gd name="connsiteY4" fmla="*/ 0 h 6110584"/>
                <a:gd name="connsiteX0" fmla="*/ 6169555 w 6169555"/>
                <a:gd name="connsiteY0" fmla="*/ 0 h 6110584"/>
                <a:gd name="connsiteX1" fmla="*/ 2537421 w 6169555"/>
                <a:gd name="connsiteY1" fmla="*/ 1930219 h 6110584"/>
                <a:gd name="connsiteX2" fmla="*/ 0 w 6169555"/>
                <a:gd name="connsiteY2" fmla="*/ 6110584 h 6110584"/>
                <a:gd name="connsiteX3" fmla="*/ 4787319 w 6169555"/>
                <a:gd name="connsiteY3" fmla="*/ 2984929 h 6110584"/>
                <a:gd name="connsiteX4" fmla="*/ 6169555 w 6169555"/>
                <a:gd name="connsiteY4" fmla="*/ 0 h 6110584"/>
                <a:gd name="connsiteX0" fmla="*/ 6169555 w 6169555"/>
                <a:gd name="connsiteY0" fmla="*/ 0 h 6110584"/>
                <a:gd name="connsiteX1" fmla="*/ 2537421 w 6169555"/>
                <a:gd name="connsiteY1" fmla="*/ 1930219 h 6110584"/>
                <a:gd name="connsiteX2" fmla="*/ 0 w 6169555"/>
                <a:gd name="connsiteY2" fmla="*/ 6110584 h 6110584"/>
                <a:gd name="connsiteX3" fmla="*/ 4787319 w 6169555"/>
                <a:gd name="connsiteY3" fmla="*/ 2984929 h 6110584"/>
                <a:gd name="connsiteX4" fmla="*/ 6169555 w 6169555"/>
                <a:gd name="connsiteY4" fmla="*/ 0 h 6110584"/>
                <a:gd name="connsiteX0" fmla="*/ 6169555 w 6169555"/>
                <a:gd name="connsiteY0" fmla="*/ 0 h 6110584"/>
                <a:gd name="connsiteX1" fmla="*/ 2537421 w 6169555"/>
                <a:gd name="connsiteY1" fmla="*/ 1930219 h 6110584"/>
                <a:gd name="connsiteX2" fmla="*/ 0 w 6169555"/>
                <a:gd name="connsiteY2" fmla="*/ 6110584 h 6110584"/>
                <a:gd name="connsiteX3" fmla="*/ 4787319 w 6169555"/>
                <a:gd name="connsiteY3" fmla="*/ 2984929 h 6110584"/>
                <a:gd name="connsiteX4" fmla="*/ 6169555 w 6169555"/>
                <a:gd name="connsiteY4" fmla="*/ 0 h 6110584"/>
                <a:gd name="connsiteX0" fmla="*/ 6169555 w 6230839"/>
                <a:gd name="connsiteY0" fmla="*/ 0 h 6110584"/>
                <a:gd name="connsiteX1" fmla="*/ 2537421 w 6230839"/>
                <a:gd name="connsiteY1" fmla="*/ 1930219 h 6110584"/>
                <a:gd name="connsiteX2" fmla="*/ 0 w 6230839"/>
                <a:gd name="connsiteY2" fmla="*/ 6110584 h 6110584"/>
                <a:gd name="connsiteX3" fmla="*/ 4787319 w 6230839"/>
                <a:gd name="connsiteY3" fmla="*/ 2984929 h 6110584"/>
                <a:gd name="connsiteX4" fmla="*/ 6169555 w 6230839"/>
                <a:gd name="connsiteY4" fmla="*/ 0 h 6110584"/>
                <a:gd name="connsiteX0" fmla="*/ 6169555 w 6316424"/>
                <a:gd name="connsiteY0" fmla="*/ 0 h 6110584"/>
                <a:gd name="connsiteX1" fmla="*/ 2537421 w 6316424"/>
                <a:gd name="connsiteY1" fmla="*/ 1930219 h 6110584"/>
                <a:gd name="connsiteX2" fmla="*/ 0 w 6316424"/>
                <a:gd name="connsiteY2" fmla="*/ 6110584 h 6110584"/>
                <a:gd name="connsiteX3" fmla="*/ 4787319 w 6316424"/>
                <a:gd name="connsiteY3" fmla="*/ 2984929 h 6110584"/>
                <a:gd name="connsiteX4" fmla="*/ 6169555 w 6316424"/>
                <a:gd name="connsiteY4" fmla="*/ 0 h 6110584"/>
                <a:gd name="connsiteX0" fmla="*/ 6169555 w 6316424"/>
                <a:gd name="connsiteY0" fmla="*/ 0 h 6110584"/>
                <a:gd name="connsiteX1" fmla="*/ 2537421 w 6316424"/>
                <a:gd name="connsiteY1" fmla="*/ 1930219 h 6110584"/>
                <a:gd name="connsiteX2" fmla="*/ 0 w 6316424"/>
                <a:gd name="connsiteY2" fmla="*/ 6110584 h 6110584"/>
                <a:gd name="connsiteX3" fmla="*/ 4787319 w 6316424"/>
                <a:gd name="connsiteY3" fmla="*/ 2984929 h 6110584"/>
                <a:gd name="connsiteX4" fmla="*/ 6169555 w 6316424"/>
                <a:gd name="connsiteY4" fmla="*/ 0 h 6110584"/>
                <a:gd name="connsiteX0" fmla="*/ 6169555 w 6316424"/>
                <a:gd name="connsiteY0" fmla="*/ 0 h 6110584"/>
                <a:gd name="connsiteX1" fmla="*/ 2652330 w 6316424"/>
                <a:gd name="connsiteY1" fmla="*/ 2015418 h 6110584"/>
                <a:gd name="connsiteX2" fmla="*/ 0 w 6316424"/>
                <a:gd name="connsiteY2" fmla="*/ 6110584 h 6110584"/>
                <a:gd name="connsiteX3" fmla="*/ 4787319 w 6316424"/>
                <a:gd name="connsiteY3" fmla="*/ 2984929 h 6110584"/>
                <a:gd name="connsiteX4" fmla="*/ 6169555 w 6316424"/>
                <a:gd name="connsiteY4" fmla="*/ 0 h 6110584"/>
                <a:gd name="connsiteX0" fmla="*/ 6169555 w 6316424"/>
                <a:gd name="connsiteY0" fmla="*/ 0 h 6110584"/>
                <a:gd name="connsiteX1" fmla="*/ 2652330 w 6316424"/>
                <a:gd name="connsiteY1" fmla="*/ 2015418 h 6110584"/>
                <a:gd name="connsiteX2" fmla="*/ 0 w 6316424"/>
                <a:gd name="connsiteY2" fmla="*/ 6110584 h 6110584"/>
                <a:gd name="connsiteX3" fmla="*/ 4787319 w 6316424"/>
                <a:gd name="connsiteY3" fmla="*/ 2984929 h 6110584"/>
                <a:gd name="connsiteX4" fmla="*/ 6169555 w 6316424"/>
                <a:gd name="connsiteY4" fmla="*/ 0 h 611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6424" h="6110584">
                  <a:moveTo>
                    <a:pt x="6169555" y="0"/>
                  </a:moveTo>
                  <a:cubicBezTo>
                    <a:pt x="4652241" y="411347"/>
                    <a:pt x="4053800" y="854249"/>
                    <a:pt x="2652330" y="2015418"/>
                  </a:cubicBezTo>
                  <a:cubicBezTo>
                    <a:pt x="1540079" y="3224228"/>
                    <a:pt x="516082" y="4610829"/>
                    <a:pt x="0" y="6110584"/>
                  </a:cubicBezTo>
                  <a:cubicBezTo>
                    <a:pt x="1530927" y="5348584"/>
                    <a:pt x="3311593" y="4347919"/>
                    <a:pt x="4787319" y="2984929"/>
                  </a:cubicBezTo>
                  <a:cubicBezTo>
                    <a:pt x="5603717" y="1971870"/>
                    <a:pt x="6316424" y="1130177"/>
                    <a:pt x="6169555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38" name="Группа 14"/>
          <p:cNvGrpSpPr>
            <a:grpSpLocks/>
          </p:cNvGrpSpPr>
          <p:nvPr/>
        </p:nvGrpSpPr>
        <p:grpSpPr bwMode="auto">
          <a:xfrm rot="8331979">
            <a:off x="-125413" y="44450"/>
            <a:ext cx="2773363" cy="2398713"/>
            <a:chOff x="85032" y="-2"/>
            <a:chExt cx="9058968" cy="7470459"/>
          </a:xfrm>
        </p:grpSpPr>
        <p:sp>
          <p:nvSpPr>
            <p:cNvPr id="16" name="Полилиния 15"/>
            <p:cNvSpPr/>
            <p:nvPr/>
          </p:nvSpPr>
          <p:spPr>
            <a:xfrm>
              <a:off x="4549887" y="3910"/>
              <a:ext cx="4573559" cy="6857397"/>
            </a:xfrm>
            <a:custGeom>
              <a:avLst/>
              <a:gdLst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0700" h="6400800">
                  <a:moveTo>
                    <a:pt x="5600700" y="0"/>
                  </a:moveTo>
                  <a:cubicBezTo>
                    <a:pt x="4249882" y="633845"/>
                    <a:pt x="2949715" y="740367"/>
                    <a:pt x="1548245" y="1901536"/>
                  </a:cubicBezTo>
                  <a:cubicBezTo>
                    <a:pt x="435994" y="3110346"/>
                    <a:pt x="516082" y="4901045"/>
                    <a:pt x="0" y="6400800"/>
                  </a:cubicBezTo>
                  <a:cubicBezTo>
                    <a:pt x="1530927" y="5638800"/>
                    <a:pt x="3469693" y="5641820"/>
                    <a:pt x="4592782" y="4114800"/>
                  </a:cubicBezTo>
                  <a:cubicBezTo>
                    <a:pt x="5567778" y="3136760"/>
                    <a:pt x="5264727" y="1371600"/>
                    <a:pt x="5600700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069786">
              <a:off x="5236929" y="2601306"/>
              <a:ext cx="3235716" cy="4869886"/>
            </a:xfrm>
            <a:custGeom>
              <a:avLst/>
              <a:gdLst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0700" h="6400800">
                  <a:moveTo>
                    <a:pt x="5600700" y="0"/>
                  </a:moveTo>
                  <a:cubicBezTo>
                    <a:pt x="4249882" y="633845"/>
                    <a:pt x="2949715" y="740367"/>
                    <a:pt x="1548245" y="1901536"/>
                  </a:cubicBezTo>
                  <a:cubicBezTo>
                    <a:pt x="435994" y="3110346"/>
                    <a:pt x="516082" y="4901045"/>
                    <a:pt x="0" y="6400800"/>
                  </a:cubicBezTo>
                  <a:cubicBezTo>
                    <a:pt x="1530927" y="5638800"/>
                    <a:pt x="3469693" y="5641820"/>
                    <a:pt x="4592782" y="4114800"/>
                  </a:cubicBezTo>
                  <a:cubicBezTo>
                    <a:pt x="5567778" y="3136760"/>
                    <a:pt x="5264727" y="1371600"/>
                    <a:pt x="5600700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flipH="1">
              <a:off x="83515" y="6638"/>
              <a:ext cx="4558005" cy="6857397"/>
            </a:xfrm>
            <a:custGeom>
              <a:avLst/>
              <a:gdLst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0700" h="6400800">
                  <a:moveTo>
                    <a:pt x="5600700" y="0"/>
                  </a:moveTo>
                  <a:cubicBezTo>
                    <a:pt x="4249882" y="633845"/>
                    <a:pt x="2949715" y="740367"/>
                    <a:pt x="1548245" y="1901536"/>
                  </a:cubicBezTo>
                  <a:cubicBezTo>
                    <a:pt x="435994" y="3110346"/>
                    <a:pt x="516082" y="4901045"/>
                    <a:pt x="0" y="6400800"/>
                  </a:cubicBezTo>
                  <a:cubicBezTo>
                    <a:pt x="1530927" y="5638800"/>
                    <a:pt x="3469693" y="5641820"/>
                    <a:pt x="4592782" y="4114800"/>
                  </a:cubicBezTo>
                  <a:cubicBezTo>
                    <a:pt x="5567778" y="3136760"/>
                    <a:pt x="5264727" y="1371600"/>
                    <a:pt x="5600700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20530214" flipH="1">
              <a:off x="676376" y="2541893"/>
              <a:ext cx="3220161" cy="4929215"/>
            </a:xfrm>
            <a:custGeom>
              <a:avLst/>
              <a:gdLst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0700" h="6400800">
                  <a:moveTo>
                    <a:pt x="5600700" y="0"/>
                  </a:moveTo>
                  <a:cubicBezTo>
                    <a:pt x="4249882" y="633845"/>
                    <a:pt x="2949715" y="740367"/>
                    <a:pt x="1548245" y="1901536"/>
                  </a:cubicBezTo>
                  <a:cubicBezTo>
                    <a:pt x="435994" y="3110346"/>
                    <a:pt x="516082" y="4901045"/>
                    <a:pt x="0" y="6400800"/>
                  </a:cubicBezTo>
                  <a:cubicBezTo>
                    <a:pt x="1530927" y="5638800"/>
                    <a:pt x="3469693" y="5641820"/>
                    <a:pt x="4592782" y="4114800"/>
                  </a:cubicBezTo>
                  <a:cubicBezTo>
                    <a:pt x="5567778" y="3136760"/>
                    <a:pt x="5264727" y="1371600"/>
                    <a:pt x="5600700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 rot="19515459">
              <a:off x="2692085" y="760606"/>
              <a:ext cx="3868339" cy="5502728"/>
            </a:xfrm>
            <a:custGeom>
              <a:avLst/>
              <a:gdLst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762315"/>
                <a:gd name="connsiteY0" fmla="*/ 0 h 6400800"/>
                <a:gd name="connsiteX1" fmla="*/ 1548245 w 5762315"/>
                <a:gd name="connsiteY1" fmla="*/ 1901536 h 6400800"/>
                <a:gd name="connsiteX2" fmla="*/ 0 w 5762315"/>
                <a:gd name="connsiteY2" fmla="*/ 6400800 h 6400800"/>
                <a:gd name="connsiteX3" fmla="*/ 4787319 w 5762315"/>
                <a:gd name="connsiteY3" fmla="*/ 3275145 h 6400800"/>
                <a:gd name="connsiteX4" fmla="*/ 5600700 w 5762315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787319 w 5600700"/>
                <a:gd name="connsiteY3" fmla="*/ 3275145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787319 w 5600700"/>
                <a:gd name="connsiteY3" fmla="*/ 3275145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720520 w 5600700"/>
                <a:gd name="connsiteY1" fmla="*/ 1905412 h 6400800"/>
                <a:gd name="connsiteX2" fmla="*/ 0 w 5600700"/>
                <a:gd name="connsiteY2" fmla="*/ 6400800 h 6400800"/>
                <a:gd name="connsiteX3" fmla="*/ 4787319 w 5600700"/>
                <a:gd name="connsiteY3" fmla="*/ 3275145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2537421 w 5600700"/>
                <a:gd name="connsiteY1" fmla="*/ 2220435 h 6400800"/>
                <a:gd name="connsiteX2" fmla="*/ 0 w 5600700"/>
                <a:gd name="connsiteY2" fmla="*/ 6400800 h 6400800"/>
                <a:gd name="connsiteX3" fmla="*/ 4787319 w 5600700"/>
                <a:gd name="connsiteY3" fmla="*/ 3275145 h 6400800"/>
                <a:gd name="connsiteX4" fmla="*/ 5600700 w 5600700"/>
                <a:gd name="connsiteY4" fmla="*/ 0 h 6400800"/>
                <a:gd name="connsiteX0" fmla="*/ 6169555 w 6169555"/>
                <a:gd name="connsiteY0" fmla="*/ 0 h 6110584"/>
                <a:gd name="connsiteX1" fmla="*/ 2537421 w 6169555"/>
                <a:gd name="connsiteY1" fmla="*/ 1930219 h 6110584"/>
                <a:gd name="connsiteX2" fmla="*/ 0 w 6169555"/>
                <a:gd name="connsiteY2" fmla="*/ 6110584 h 6110584"/>
                <a:gd name="connsiteX3" fmla="*/ 4787319 w 6169555"/>
                <a:gd name="connsiteY3" fmla="*/ 2984929 h 6110584"/>
                <a:gd name="connsiteX4" fmla="*/ 6169555 w 6169555"/>
                <a:gd name="connsiteY4" fmla="*/ 0 h 6110584"/>
                <a:gd name="connsiteX0" fmla="*/ 6169555 w 6169555"/>
                <a:gd name="connsiteY0" fmla="*/ 0 h 6110584"/>
                <a:gd name="connsiteX1" fmla="*/ 2537421 w 6169555"/>
                <a:gd name="connsiteY1" fmla="*/ 1930219 h 6110584"/>
                <a:gd name="connsiteX2" fmla="*/ 0 w 6169555"/>
                <a:gd name="connsiteY2" fmla="*/ 6110584 h 6110584"/>
                <a:gd name="connsiteX3" fmla="*/ 4787319 w 6169555"/>
                <a:gd name="connsiteY3" fmla="*/ 2984929 h 6110584"/>
                <a:gd name="connsiteX4" fmla="*/ 6169555 w 6169555"/>
                <a:gd name="connsiteY4" fmla="*/ 0 h 6110584"/>
                <a:gd name="connsiteX0" fmla="*/ 6169555 w 6169555"/>
                <a:gd name="connsiteY0" fmla="*/ 0 h 6110584"/>
                <a:gd name="connsiteX1" fmla="*/ 2537421 w 6169555"/>
                <a:gd name="connsiteY1" fmla="*/ 1930219 h 6110584"/>
                <a:gd name="connsiteX2" fmla="*/ 0 w 6169555"/>
                <a:gd name="connsiteY2" fmla="*/ 6110584 h 6110584"/>
                <a:gd name="connsiteX3" fmla="*/ 4787319 w 6169555"/>
                <a:gd name="connsiteY3" fmla="*/ 2984929 h 6110584"/>
                <a:gd name="connsiteX4" fmla="*/ 6169555 w 6169555"/>
                <a:gd name="connsiteY4" fmla="*/ 0 h 6110584"/>
                <a:gd name="connsiteX0" fmla="*/ 6169555 w 6169555"/>
                <a:gd name="connsiteY0" fmla="*/ 0 h 6110584"/>
                <a:gd name="connsiteX1" fmla="*/ 2537421 w 6169555"/>
                <a:gd name="connsiteY1" fmla="*/ 1930219 h 6110584"/>
                <a:gd name="connsiteX2" fmla="*/ 0 w 6169555"/>
                <a:gd name="connsiteY2" fmla="*/ 6110584 h 6110584"/>
                <a:gd name="connsiteX3" fmla="*/ 4787319 w 6169555"/>
                <a:gd name="connsiteY3" fmla="*/ 2984929 h 6110584"/>
                <a:gd name="connsiteX4" fmla="*/ 6169555 w 6169555"/>
                <a:gd name="connsiteY4" fmla="*/ 0 h 6110584"/>
                <a:gd name="connsiteX0" fmla="*/ 6169555 w 6169555"/>
                <a:gd name="connsiteY0" fmla="*/ 0 h 6110584"/>
                <a:gd name="connsiteX1" fmla="*/ 2537421 w 6169555"/>
                <a:gd name="connsiteY1" fmla="*/ 1930219 h 6110584"/>
                <a:gd name="connsiteX2" fmla="*/ 0 w 6169555"/>
                <a:gd name="connsiteY2" fmla="*/ 6110584 h 6110584"/>
                <a:gd name="connsiteX3" fmla="*/ 4787319 w 6169555"/>
                <a:gd name="connsiteY3" fmla="*/ 2984929 h 6110584"/>
                <a:gd name="connsiteX4" fmla="*/ 6169555 w 6169555"/>
                <a:gd name="connsiteY4" fmla="*/ 0 h 6110584"/>
                <a:gd name="connsiteX0" fmla="*/ 6169555 w 6230839"/>
                <a:gd name="connsiteY0" fmla="*/ 0 h 6110584"/>
                <a:gd name="connsiteX1" fmla="*/ 2537421 w 6230839"/>
                <a:gd name="connsiteY1" fmla="*/ 1930219 h 6110584"/>
                <a:gd name="connsiteX2" fmla="*/ 0 w 6230839"/>
                <a:gd name="connsiteY2" fmla="*/ 6110584 h 6110584"/>
                <a:gd name="connsiteX3" fmla="*/ 4787319 w 6230839"/>
                <a:gd name="connsiteY3" fmla="*/ 2984929 h 6110584"/>
                <a:gd name="connsiteX4" fmla="*/ 6169555 w 6230839"/>
                <a:gd name="connsiteY4" fmla="*/ 0 h 6110584"/>
                <a:gd name="connsiteX0" fmla="*/ 6169555 w 6316424"/>
                <a:gd name="connsiteY0" fmla="*/ 0 h 6110584"/>
                <a:gd name="connsiteX1" fmla="*/ 2537421 w 6316424"/>
                <a:gd name="connsiteY1" fmla="*/ 1930219 h 6110584"/>
                <a:gd name="connsiteX2" fmla="*/ 0 w 6316424"/>
                <a:gd name="connsiteY2" fmla="*/ 6110584 h 6110584"/>
                <a:gd name="connsiteX3" fmla="*/ 4787319 w 6316424"/>
                <a:gd name="connsiteY3" fmla="*/ 2984929 h 6110584"/>
                <a:gd name="connsiteX4" fmla="*/ 6169555 w 6316424"/>
                <a:gd name="connsiteY4" fmla="*/ 0 h 6110584"/>
                <a:gd name="connsiteX0" fmla="*/ 6169555 w 6316424"/>
                <a:gd name="connsiteY0" fmla="*/ 0 h 6110584"/>
                <a:gd name="connsiteX1" fmla="*/ 2537421 w 6316424"/>
                <a:gd name="connsiteY1" fmla="*/ 1930219 h 6110584"/>
                <a:gd name="connsiteX2" fmla="*/ 0 w 6316424"/>
                <a:gd name="connsiteY2" fmla="*/ 6110584 h 6110584"/>
                <a:gd name="connsiteX3" fmla="*/ 4787319 w 6316424"/>
                <a:gd name="connsiteY3" fmla="*/ 2984929 h 6110584"/>
                <a:gd name="connsiteX4" fmla="*/ 6169555 w 6316424"/>
                <a:gd name="connsiteY4" fmla="*/ 0 h 6110584"/>
                <a:gd name="connsiteX0" fmla="*/ 6169555 w 6316424"/>
                <a:gd name="connsiteY0" fmla="*/ 0 h 6110584"/>
                <a:gd name="connsiteX1" fmla="*/ 2652330 w 6316424"/>
                <a:gd name="connsiteY1" fmla="*/ 2015418 h 6110584"/>
                <a:gd name="connsiteX2" fmla="*/ 0 w 6316424"/>
                <a:gd name="connsiteY2" fmla="*/ 6110584 h 6110584"/>
                <a:gd name="connsiteX3" fmla="*/ 4787319 w 6316424"/>
                <a:gd name="connsiteY3" fmla="*/ 2984929 h 6110584"/>
                <a:gd name="connsiteX4" fmla="*/ 6169555 w 6316424"/>
                <a:gd name="connsiteY4" fmla="*/ 0 h 6110584"/>
                <a:gd name="connsiteX0" fmla="*/ 6169555 w 6316424"/>
                <a:gd name="connsiteY0" fmla="*/ 0 h 6110584"/>
                <a:gd name="connsiteX1" fmla="*/ 2652330 w 6316424"/>
                <a:gd name="connsiteY1" fmla="*/ 2015418 h 6110584"/>
                <a:gd name="connsiteX2" fmla="*/ 0 w 6316424"/>
                <a:gd name="connsiteY2" fmla="*/ 6110584 h 6110584"/>
                <a:gd name="connsiteX3" fmla="*/ 4787319 w 6316424"/>
                <a:gd name="connsiteY3" fmla="*/ 2984929 h 6110584"/>
                <a:gd name="connsiteX4" fmla="*/ 6169555 w 6316424"/>
                <a:gd name="connsiteY4" fmla="*/ 0 h 611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6424" h="6110584">
                  <a:moveTo>
                    <a:pt x="6169555" y="0"/>
                  </a:moveTo>
                  <a:cubicBezTo>
                    <a:pt x="4652241" y="411347"/>
                    <a:pt x="4053800" y="854249"/>
                    <a:pt x="2652330" y="2015418"/>
                  </a:cubicBezTo>
                  <a:cubicBezTo>
                    <a:pt x="1540079" y="3224228"/>
                    <a:pt x="516082" y="4610829"/>
                    <a:pt x="0" y="6110584"/>
                  </a:cubicBezTo>
                  <a:cubicBezTo>
                    <a:pt x="1530927" y="5348584"/>
                    <a:pt x="3311593" y="4347919"/>
                    <a:pt x="4787319" y="2984929"/>
                  </a:cubicBezTo>
                  <a:cubicBezTo>
                    <a:pt x="5603717" y="1971870"/>
                    <a:pt x="6316424" y="1130177"/>
                    <a:pt x="6169555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5" name="Полилиния 34">
            <a:hlinkClick r:id="" action="ppaction://hlinkshowjump?jump=nextslide"/>
          </p:cNvPr>
          <p:cNvSpPr/>
          <p:nvPr/>
        </p:nvSpPr>
        <p:spPr>
          <a:xfrm rot="3705096">
            <a:off x="8168481" y="6209507"/>
            <a:ext cx="288925" cy="585788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6400800">
                <a:moveTo>
                  <a:pt x="5600700" y="0"/>
                </a:moveTo>
                <a:cubicBezTo>
                  <a:pt x="4249882" y="633845"/>
                  <a:pt x="2949715" y="740367"/>
                  <a:pt x="1548245" y="1901536"/>
                </a:cubicBezTo>
                <a:cubicBezTo>
                  <a:pt x="435994" y="3110346"/>
                  <a:pt x="516082" y="4901045"/>
                  <a:pt x="0" y="6400800"/>
                </a:cubicBezTo>
                <a:cubicBezTo>
                  <a:pt x="1530927" y="5638800"/>
                  <a:pt x="3469693" y="5641820"/>
                  <a:pt x="4592782" y="4114800"/>
                </a:cubicBezTo>
                <a:cubicBezTo>
                  <a:pt x="5567778" y="3136760"/>
                  <a:pt x="5264727" y="1371600"/>
                  <a:pt x="5600700" y="0"/>
                </a:cubicBezTo>
                <a:close/>
              </a:path>
            </a:pathLst>
          </a:custGeom>
          <a:solidFill>
            <a:srgbClr val="00B050">
              <a:alpha val="22000"/>
            </a:srgb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олилиния 35">
            <a:hlinkClick r:id="" action="ppaction://hlinkshowjump?jump=previousslide"/>
          </p:cNvPr>
          <p:cNvSpPr/>
          <p:nvPr/>
        </p:nvSpPr>
        <p:spPr>
          <a:xfrm rot="17921578" flipH="1">
            <a:off x="7456488" y="6223000"/>
            <a:ext cx="300037" cy="563563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6400800">
                <a:moveTo>
                  <a:pt x="5600700" y="0"/>
                </a:moveTo>
                <a:cubicBezTo>
                  <a:pt x="4249882" y="633845"/>
                  <a:pt x="2949715" y="740367"/>
                  <a:pt x="1548245" y="1901536"/>
                </a:cubicBezTo>
                <a:cubicBezTo>
                  <a:pt x="435994" y="3110346"/>
                  <a:pt x="516082" y="4901045"/>
                  <a:pt x="0" y="6400800"/>
                </a:cubicBezTo>
                <a:cubicBezTo>
                  <a:pt x="1530927" y="5638800"/>
                  <a:pt x="3469693" y="5641820"/>
                  <a:pt x="4592782" y="4114800"/>
                </a:cubicBezTo>
                <a:cubicBezTo>
                  <a:pt x="5567778" y="3136760"/>
                  <a:pt x="5264727" y="1371600"/>
                  <a:pt x="5600700" y="0"/>
                </a:cubicBezTo>
                <a:close/>
              </a:path>
            </a:pathLst>
          </a:custGeom>
          <a:solidFill>
            <a:srgbClr val="FFC000">
              <a:alpha val="22000"/>
            </a:srgb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олилиния 37">
            <a:hlinkClick r:id="" action="ppaction://hlinkshowjump?jump=endshow"/>
          </p:cNvPr>
          <p:cNvSpPr/>
          <p:nvPr/>
        </p:nvSpPr>
        <p:spPr>
          <a:xfrm rot="18568474">
            <a:off x="630238" y="6229350"/>
            <a:ext cx="249238" cy="509587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6400800">
                <a:moveTo>
                  <a:pt x="5600700" y="0"/>
                </a:moveTo>
                <a:cubicBezTo>
                  <a:pt x="4249882" y="633845"/>
                  <a:pt x="2949715" y="740367"/>
                  <a:pt x="1548245" y="1901536"/>
                </a:cubicBezTo>
                <a:cubicBezTo>
                  <a:pt x="435994" y="3110346"/>
                  <a:pt x="516082" y="4901045"/>
                  <a:pt x="0" y="6400800"/>
                </a:cubicBezTo>
                <a:cubicBezTo>
                  <a:pt x="1530927" y="5638800"/>
                  <a:pt x="3469693" y="5641820"/>
                  <a:pt x="4592782" y="4114800"/>
                </a:cubicBezTo>
                <a:cubicBezTo>
                  <a:pt x="5567778" y="3136760"/>
                  <a:pt x="5264727" y="1371600"/>
                  <a:pt x="5600700" y="0"/>
                </a:cubicBezTo>
                <a:close/>
              </a:path>
            </a:pathLst>
          </a:custGeom>
          <a:solidFill>
            <a:srgbClr val="FF0000">
              <a:alpha val="22000"/>
            </a:srgb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2" name="Picture 24" descr="IMG_30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340" y="3801380"/>
            <a:ext cx="2662828" cy="2076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343" name="Text Box 26"/>
          <p:cNvSpPr txBox="1">
            <a:spLocks noChangeArrowheads="1"/>
          </p:cNvSpPr>
          <p:nvPr/>
        </p:nvSpPr>
        <p:spPr bwMode="auto">
          <a:xfrm>
            <a:off x="971600" y="764704"/>
            <a:ext cx="675828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dirty="0" smtClean="0">
                <a:solidFill>
                  <a:srgbClr val="DE4A00"/>
                </a:solidFill>
                <a:latin typeface="Georgia" pitchFamily="18" charset="0"/>
              </a:rPr>
              <a:t>Информационно- образовательная среда как фактор повышения качества образования</a:t>
            </a:r>
            <a:endParaRPr lang="ru-RU" sz="4000" b="1" i="1" dirty="0">
              <a:solidFill>
                <a:srgbClr val="DE4A00"/>
              </a:solidFill>
              <a:latin typeface="Georgia" pitchFamily="18" charset="0"/>
            </a:endParaRPr>
          </a:p>
        </p:txBody>
      </p:sp>
      <p:sp>
        <p:nvSpPr>
          <p:cNvPr id="14344" name="Text Box 27"/>
          <p:cNvSpPr txBox="1">
            <a:spLocks noChangeArrowheads="1"/>
          </p:cNvSpPr>
          <p:nvPr/>
        </p:nvSpPr>
        <p:spPr bwMode="auto">
          <a:xfrm>
            <a:off x="3923928" y="4149080"/>
            <a:ext cx="489654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i="1" dirty="0" err="1" smtClean="0">
                <a:solidFill>
                  <a:srgbClr val="DE4A00"/>
                </a:solidFill>
                <a:latin typeface="Georgia" pitchFamily="18" charset="0"/>
              </a:rPr>
              <a:t>Заярная</a:t>
            </a:r>
            <a:r>
              <a:rPr lang="ru-RU" sz="3200" i="1" dirty="0" smtClean="0">
                <a:solidFill>
                  <a:srgbClr val="DE4A00"/>
                </a:solidFill>
                <a:latin typeface="Georgia" pitchFamily="18" charset="0"/>
              </a:rPr>
              <a:t> </a:t>
            </a:r>
            <a:r>
              <a:rPr lang="ru-RU" sz="3200" i="1" dirty="0">
                <a:solidFill>
                  <a:srgbClr val="DE4A00"/>
                </a:solidFill>
                <a:latin typeface="Georgia" pitchFamily="18" charset="0"/>
              </a:rPr>
              <a:t>Татьяна Григорьевна, </a:t>
            </a:r>
            <a:r>
              <a:rPr lang="ru-RU" sz="3200" i="1" dirty="0" smtClean="0">
                <a:solidFill>
                  <a:srgbClr val="DE4A00"/>
                </a:solidFill>
                <a:latin typeface="Georgia" pitchFamily="18" charset="0"/>
              </a:rPr>
              <a:t>учитель английского языка высшей категории ОУ №2038 </a:t>
            </a:r>
            <a:r>
              <a:rPr lang="ru-RU" sz="3200" i="1" dirty="0" err="1" smtClean="0">
                <a:solidFill>
                  <a:srgbClr val="DE4A00"/>
                </a:solidFill>
                <a:latin typeface="Georgia" pitchFamily="18" charset="0"/>
              </a:rPr>
              <a:t>ЗелАО</a:t>
            </a:r>
            <a:endParaRPr lang="ru-RU" sz="3200" i="1" dirty="0">
              <a:solidFill>
                <a:srgbClr val="DE4A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291803"/>
      </p:ext>
    </p:extLst>
  </p:cSld>
  <p:clrMapOvr>
    <a:masterClrMapping/>
  </p:clrMapOvr>
  <p:transition advTm="14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DE4A00"/>
                </a:solidFill>
                <a:latin typeface="Georgia" pitchFamily="18" charset="0"/>
              </a:rPr>
              <a:t>Введение в тему урока с помощью кроссворда или глоссария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04" y="1412777"/>
            <a:ext cx="4362528" cy="33453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96952"/>
            <a:ext cx="4032448" cy="31556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7745459" cy="54194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140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DE4A00"/>
                </a:solidFill>
                <a:latin typeface="Georgia" pitchFamily="18" charset="0"/>
              </a:rPr>
              <a:t>Основным средством контроля и оценки образовательных результатов обучающихся на курсе ИКТ-поддержки являются тесты.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24" y="3068960"/>
            <a:ext cx="2221346" cy="2946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4" y="2664115"/>
            <a:ext cx="4429156" cy="35301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7931921"/>
      </p:ext>
    </p:extLst>
  </p:cSld>
  <p:clrMapOvr>
    <a:masterClrMapping/>
  </p:clrMapOvr>
  <p:transition advTm="6547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Rectangle 8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80920" cy="1916832"/>
          </a:xfrm>
        </p:spPr>
        <p:txBody>
          <a:bodyPr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Georgia" pitchFamily="18" charset="0"/>
              </a:rPr>
              <a:t>Тесты проверяются в режиме</a:t>
            </a:r>
            <a:r>
              <a:rPr lang="en-US" sz="3600" b="1" i="1" dirty="0">
                <a:solidFill>
                  <a:srgbClr val="FF0000"/>
                </a:solidFill>
                <a:latin typeface="Georgia" pitchFamily="18" charset="0"/>
              </a:rPr>
              <a:t> on-line</a:t>
            </a:r>
            <a:r>
              <a:rPr lang="ru-RU" sz="3600" b="1" i="1" dirty="0">
                <a:solidFill>
                  <a:srgbClr val="FF0000"/>
                </a:solidFill>
                <a:latin typeface="Georgia" pitchFamily="18" charset="0"/>
              </a:rPr>
              <a:t> и </a:t>
            </a: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результат выдается </a:t>
            </a:r>
            <a:r>
              <a:rPr lang="ru-RU" sz="3600" b="1" i="1" dirty="0">
                <a:solidFill>
                  <a:srgbClr val="FF0000"/>
                </a:solidFill>
                <a:latin typeface="Georgia" pitchFamily="18" charset="0"/>
              </a:rPr>
              <a:t>автоматически</a:t>
            </a:r>
          </a:p>
        </p:txBody>
      </p:sp>
      <p:pic>
        <p:nvPicPr>
          <p:cNvPr id="30729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595" y="2132856"/>
            <a:ext cx="8464579" cy="447590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03431924"/>
      </p:ext>
    </p:extLst>
  </p:cSld>
  <p:clrMapOvr>
    <a:masterClrMapping/>
  </p:clrMapOvr>
  <p:transition advTm="7093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52718"/>
            <a:ext cx="6552728" cy="162009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Курс ИКТ-поддержки для 2 класса</a:t>
            </a:r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844824"/>
            <a:ext cx="7704856" cy="42448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1386408"/>
      </p:ext>
    </p:extLst>
  </p:cSld>
  <p:clrMapOvr>
    <a:masterClrMapping/>
  </p:clrMapOvr>
  <p:transition advTm="8265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Georgia" pitchFamily="18" charset="0"/>
              </a:rPr>
              <a:t>Курс ИКТ-поддержки для </a:t>
            </a: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3 </a:t>
            </a:r>
            <a:r>
              <a:rPr lang="ru-RU" b="1" i="1" dirty="0">
                <a:solidFill>
                  <a:srgbClr val="FF0000"/>
                </a:solidFill>
                <a:latin typeface="Georgia" pitchFamily="18" charset="0"/>
              </a:rPr>
              <a:t>класса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тьяна\Desktop\8 февраля\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280920" cy="4608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234515"/>
      </p:ext>
    </p:extLst>
  </p:cSld>
  <p:clrMapOvr>
    <a:masterClrMapping/>
  </p:clrMapOvr>
  <p:transition advTm="7203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Georgia" pitchFamily="18" charset="0"/>
              </a:rPr>
              <a:t>Курс ИКТ-поддержки для </a:t>
            </a: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4 класса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50" y="1559318"/>
            <a:ext cx="6000793" cy="3393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3714752"/>
            <a:ext cx="6429420" cy="28018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92111817"/>
      </p:ext>
    </p:extLst>
  </p:cSld>
  <p:clrMapOvr>
    <a:masterClrMapping/>
  </p:clrMapOvr>
  <p:transition advTm="7109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5 класс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764704"/>
            <a:ext cx="8358246" cy="5472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122478" cy="5998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6840002"/>
      </p:ext>
    </p:extLst>
  </p:cSld>
  <p:clrMapOvr>
    <a:masterClrMapping/>
  </p:clrMapOvr>
  <p:transition advTm="8359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68"/>
            <a:ext cx="8280920" cy="62904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6375395"/>
      </p:ext>
    </p:extLst>
  </p:cSld>
  <p:clrMapOvr>
    <a:masterClrMapping/>
  </p:clrMapOvr>
  <p:transition advTm="800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DE4A00"/>
                </a:solidFill>
                <a:latin typeface="Georgia" pitchFamily="18" charset="0"/>
              </a:rPr>
              <a:t>Интернет- игра  один из способов повышения мотивации к изучению  английского языка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898569"/>
            <a:ext cx="7071677" cy="2422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075" y="3116099"/>
            <a:ext cx="5152015" cy="3502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8230785"/>
      </p:ext>
    </p:extLst>
  </p:cSld>
  <p:clrMapOvr>
    <a:masterClrMapping/>
  </p:clrMapOvr>
  <p:transition advTm="8016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20" b="1" i="1" dirty="0" smtClean="0">
                <a:solidFill>
                  <a:srgbClr val="FF0000"/>
                </a:solidFill>
                <a:latin typeface="Georgia" pitchFamily="18" charset="0"/>
              </a:rPr>
              <a:t>Дополнительные упражнения </a:t>
            </a:r>
            <a:endParaRPr lang="ru-RU" sz="3620" dirty="0"/>
          </a:p>
        </p:txBody>
      </p:sp>
      <p:pic>
        <p:nvPicPr>
          <p:cNvPr id="4" name="Содержимое 3" descr="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268760"/>
            <a:ext cx="2427721" cy="5374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268760"/>
            <a:ext cx="2304256" cy="53749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4706738"/>
      </p:ext>
    </p:extLst>
  </p:cSld>
  <p:clrMapOvr>
    <a:masterClrMapping/>
  </p:clrMapOvr>
  <p:transition advTm="6078"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1902</TotalTime>
  <Words>81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Курс ИКТ-поддержки для 2 класса</vt:lpstr>
      <vt:lpstr>Курс ИКТ-поддержки для 3 класса</vt:lpstr>
      <vt:lpstr>Курс ИКТ-поддержки для 4 класса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Дополнительные упражнения </vt:lpstr>
      <vt:lpstr>Презентация PowerPoint</vt:lpstr>
      <vt:lpstr>Презентация PowerPoint</vt:lpstr>
      <vt:lpstr>Презентация PowerPoint</vt:lpstr>
      <vt:lpstr>Тесты проверяются в режиме on-line и результат выдается автоматически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/>
  <cp:keywords/>
  <dc:description/>
  <cp:lastModifiedBy>user</cp:lastModifiedBy>
  <cp:revision>347</cp:revision>
  <dcterms:modified xsi:type="dcterms:W3CDTF">2013-05-02T04:04:47Z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TC030009073</vt:lpwstr>
  </property>
</Properties>
</file>