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C592-76DD-4F1D-8E6D-8AF0735E977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8B709E-B047-4A50-AA70-9213FA70F49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C592-76DD-4F1D-8E6D-8AF0735E977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709E-B047-4A50-AA70-9213FA70F4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C592-76DD-4F1D-8E6D-8AF0735E977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709E-B047-4A50-AA70-9213FA70F4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89C592-76DD-4F1D-8E6D-8AF0735E977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18B709E-B047-4A50-AA70-9213FA70F49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C592-76DD-4F1D-8E6D-8AF0735E977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709E-B047-4A50-AA70-9213FA70F49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C592-76DD-4F1D-8E6D-8AF0735E977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709E-B047-4A50-AA70-9213FA70F49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709E-B047-4A50-AA70-9213FA70F4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C592-76DD-4F1D-8E6D-8AF0735E977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C592-76DD-4F1D-8E6D-8AF0735E977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709E-B047-4A50-AA70-9213FA70F49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C592-76DD-4F1D-8E6D-8AF0735E977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709E-B047-4A50-AA70-9213FA70F4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89C592-76DD-4F1D-8E6D-8AF0735E977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8B709E-B047-4A50-AA70-9213FA70F4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C592-76DD-4F1D-8E6D-8AF0735E977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8B709E-B047-4A50-AA70-9213FA70F4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89C592-76DD-4F1D-8E6D-8AF0735E977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18B709E-B047-4A50-AA70-9213FA70F49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1285860"/>
            <a:ext cx="4429156" cy="5572140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Любовь сильнее смерти и страха смерти. Только ее , только любовью держится и движется жизнь.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( И. С. Тургенев)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Исполнились мои желания. Творец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Тебя мне ниспослал, тебя, моя Мадонна,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Чистейшей прелести чистейший образец.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( А.С. Пушкин)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7030A0"/>
                </a:solidFill>
              </a:rPr>
              <a:t>            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      </a:t>
            </a:r>
            <a:endParaRPr lang="ru-RU" dirty="0" smtClean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14150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Испытание любовью – традиционная тема для русской </a:t>
            </a:r>
            <a:r>
              <a:rPr lang="ru-RU" sz="3200" dirty="0" smtClean="0">
                <a:solidFill>
                  <a:srgbClr val="FF0000"/>
                </a:solidFill>
              </a:rPr>
              <a:t>литературы ( по роману </a:t>
            </a:r>
            <a:r>
              <a:rPr lang="ru-RU" sz="3200" dirty="0" err="1" smtClean="0">
                <a:solidFill>
                  <a:srgbClr val="FF0000"/>
                </a:solidFill>
              </a:rPr>
              <a:t>И.А.Гончарова</a:t>
            </a:r>
            <a:r>
              <a:rPr lang="ru-RU" sz="3200" dirty="0" smtClean="0">
                <a:solidFill>
                  <a:srgbClr val="FF0000"/>
                </a:solidFill>
              </a:rPr>
              <a:t> «Обломов»)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Никита\Desktop\Картинки\0433acda97218271dffe6cb490f4301e_7f822105b825b590222becd74b6b7a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2239570" cy="3143256"/>
          </a:xfrm>
          <a:prstGeom prst="rect">
            <a:avLst/>
          </a:prstGeom>
          <a:noFill/>
        </p:spPr>
      </p:pic>
      <p:pic>
        <p:nvPicPr>
          <p:cNvPr id="7171" name="Picture 3" descr="C:\Users\Никита\Desktop\Картинки\ge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571612"/>
            <a:ext cx="2500298" cy="3320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Обломов проявляет свою поэтическую натуру и неприспособленность к жизни, свою деликатность, правдивость, нежность, но и эгоистическую трусость.</a:t>
            </a:r>
          </a:p>
          <a:p>
            <a:r>
              <a:rPr lang="ru-RU" dirty="0" smtClean="0"/>
              <a:t>Ольга – пытливый ум, женское самоотвержение и юношескую самоуверенность. </a:t>
            </a:r>
            <a:r>
              <a:rPr lang="ru-RU" dirty="0" smtClean="0">
                <a:solidFill>
                  <a:srgbClr val="002060"/>
                </a:solidFill>
              </a:rPr>
              <a:t>«У ней, в умненькой, хорошенькой головке, развился уже подробный план, как она  отучит Обломова спать после  обеда…она укажет ему цель, заставит полюбить опять  всё, что он разлюбил и </a:t>
            </a:r>
            <a:r>
              <a:rPr lang="ru-RU" dirty="0" err="1" smtClean="0">
                <a:solidFill>
                  <a:srgbClr val="002060"/>
                </a:solidFill>
              </a:rPr>
              <a:t>Штольц</a:t>
            </a:r>
            <a:r>
              <a:rPr lang="ru-RU" dirty="0" smtClean="0">
                <a:solidFill>
                  <a:srgbClr val="002060"/>
                </a:solidFill>
              </a:rPr>
              <a:t> не узнает его…Он ( Обломов) будет жить, действовать…Возвратить человека к жизни- сколько славы доктору, когда он спасает безнадёжного больного! А спасти нравственно погибающий ум, душу?..»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любви героев выражаются их характеры.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72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«Момент символических намёков, знаменательных улыбок, сиреневых веток прошёл невозвратно .Любовь делалась строже, взыскательнее, стала превращаться в какую-то обязанность… она перешла к деспотическому проявлению воли, отважно напоминала ему цель жизни и обязанностей и строго требовала движения, беспрестанно вызывала наружу его ум…».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Из письма Обломова</a:t>
            </a:r>
            <a:r>
              <a:rPr lang="ru-RU" dirty="0" smtClean="0">
                <a:solidFill>
                  <a:srgbClr val="002060"/>
                </a:solidFill>
              </a:rPr>
              <a:t> : «</a:t>
            </a:r>
            <a:r>
              <a:rPr lang="ru-RU" i="1" dirty="0" smtClean="0">
                <a:solidFill>
                  <a:srgbClr val="002060"/>
                </a:solidFill>
              </a:rPr>
              <a:t>Я… хочу доказать вам, что ваше настоящее </a:t>
            </a:r>
            <a:r>
              <a:rPr lang="ru-RU" dirty="0" smtClean="0">
                <a:solidFill>
                  <a:srgbClr val="002060"/>
                </a:solidFill>
              </a:rPr>
              <a:t>люблю </a:t>
            </a:r>
            <a:r>
              <a:rPr lang="ru-RU" i="1" dirty="0" smtClean="0">
                <a:solidFill>
                  <a:srgbClr val="002060"/>
                </a:solidFill>
              </a:rPr>
              <a:t>не есть настоящая любовь, а будущая; это только бессознательная потребность любить…».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Чувства Ильи Ильича : </a:t>
            </a:r>
            <a:r>
              <a:rPr lang="ru-RU" dirty="0" smtClean="0">
                <a:solidFill>
                  <a:srgbClr val="002060"/>
                </a:solidFill>
              </a:rPr>
              <a:t>«Странно! Мне уж не скучно, не тяжело! Я почти счастлив… Отчего это? Должно быть, оттого, что я сбыл груз души в письмо».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Сомнения Обломова.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5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 сюжетный узел  - Обломов  пылко влюблён в юную Ольгу Ильинскую. Мечтает о браке с  ней и… с чувством величайшего облегчения порывает с ней.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 сюжетный узел -  история отношений Обломова с вдовой Агафьей Матвеевной Пшеницыной и его прозябания на Выборгской стороне.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Это сюжет о человеке, подпавшем под власть домовитой мещанки, зачарованном непреодолимой для него плотской её привлекательностью, затянутом низким бытом и погубленном им.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Два  сюжетных узла романа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12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33129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Ольга </a:t>
            </a:r>
            <a:r>
              <a:rPr lang="ru-RU" sz="2000" dirty="0" smtClean="0"/>
              <a:t> </a:t>
            </a:r>
            <a:r>
              <a:rPr lang="ru-RU" sz="2000" dirty="0">
                <a:solidFill>
                  <a:srgbClr val="002060"/>
                </a:solidFill>
              </a:rPr>
              <a:t>любила героя таким, каким хотела видеть его, нарисованного в своем воображении. С одной стороны, Ильинская разбудила заснувшую душу, которая способна чувствовать, плакать, смеяться. С другой — она навязывала возлюбленному свои представления о жизни, требовала изменения самой натуры. </a:t>
            </a:r>
            <a:r>
              <a:rPr lang="ru-RU" sz="2000" dirty="0" smtClean="0">
                <a:solidFill>
                  <a:srgbClr val="002060"/>
                </a:solidFill>
              </a:rPr>
              <a:t>Обломов </a:t>
            </a:r>
            <a:r>
              <a:rPr lang="ru-RU" sz="2000" dirty="0">
                <a:solidFill>
                  <a:srgbClr val="002060"/>
                </a:solidFill>
              </a:rPr>
              <a:t>“испугался” Ольги, ее требовательной любви.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Агафья </a:t>
            </a:r>
            <a:r>
              <a:rPr lang="ru-RU" sz="2000" dirty="0" smtClean="0">
                <a:solidFill>
                  <a:srgbClr val="C00000"/>
                </a:solidFill>
              </a:rPr>
              <a:t>Пшеницына</a:t>
            </a:r>
            <a:r>
              <a:rPr lang="ru-RU" sz="2000" dirty="0" smtClean="0"/>
              <a:t> </a:t>
            </a:r>
            <a:r>
              <a:rPr lang="ru-RU" sz="2000" dirty="0"/>
              <a:t>— </a:t>
            </a:r>
            <a:r>
              <a:rPr lang="ru-RU" sz="2000" dirty="0">
                <a:solidFill>
                  <a:srgbClr val="002060"/>
                </a:solidFill>
              </a:rPr>
              <a:t>полная противоположность Ильинской. </a:t>
            </a:r>
            <a:r>
              <a:rPr lang="ru-RU" sz="2000" dirty="0" smtClean="0">
                <a:solidFill>
                  <a:srgbClr val="002060"/>
                </a:solidFill>
              </a:rPr>
              <a:t>Она  </a:t>
            </a:r>
            <a:r>
              <a:rPr lang="ru-RU" sz="2000" dirty="0">
                <a:solidFill>
                  <a:srgbClr val="002060"/>
                </a:solidFill>
              </a:rPr>
              <a:t>простодушна, добра, ласкова, приветлива, помимо этого — отличная хозяйка. </a:t>
            </a:r>
            <a:r>
              <a:rPr lang="ru-RU" sz="2000" dirty="0" smtClean="0">
                <a:solidFill>
                  <a:srgbClr val="002060"/>
                </a:solidFill>
              </a:rPr>
              <a:t>Пшеницына  </a:t>
            </a:r>
            <a:r>
              <a:rPr lang="ru-RU" sz="2000" dirty="0">
                <a:solidFill>
                  <a:srgbClr val="002060"/>
                </a:solidFill>
              </a:rPr>
              <a:t>оберегала покой Обломова, готовила ему изысканную пищу, поддерживала чистоту его комнаты, заботилась о здоровье. Вот оно — тихое пристанище, которого никогда не было бы у Обломова с Ольгой. Такая мирная, уютная семейная жизнь не пугала героя, как пугала его женитьба на Ильинской, поскольку не налагала на него никакой ответственности. С</a:t>
            </a:r>
            <a:r>
              <a:rPr lang="ru-RU" sz="2000" dirty="0" smtClean="0">
                <a:solidFill>
                  <a:srgbClr val="002060"/>
                </a:solidFill>
              </a:rPr>
              <a:t>емейный быт олицетворяет </a:t>
            </a:r>
            <a:r>
              <a:rPr lang="ru-RU" sz="2000" dirty="0">
                <a:solidFill>
                  <a:srgbClr val="002060"/>
                </a:solidFill>
              </a:rPr>
              <a:t>для него главное — физический и душевный покой.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Выбор Обломова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23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 Выборгской стороне дни  текли </a:t>
            </a:r>
            <a:r>
              <a:rPr lang="ru-RU" dirty="0">
                <a:solidFill>
                  <a:srgbClr val="002060"/>
                </a:solidFill>
              </a:rPr>
              <a:t>размеренно и тихо. Обломов был спокоен и счастлив.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Агафья </a:t>
            </a:r>
            <a:r>
              <a:rPr lang="ru-RU" dirty="0">
                <a:solidFill>
                  <a:srgbClr val="002060"/>
                </a:solidFill>
              </a:rPr>
              <a:t>Матвеевна бескорыстно и самоотверженно любила Обломова.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Однако </a:t>
            </a:r>
            <a:r>
              <a:rPr lang="ru-RU" dirty="0">
                <a:solidFill>
                  <a:srgbClr val="002060"/>
                </a:solidFill>
              </a:rPr>
              <a:t>своей любовью и заботой она вновь заглушила проснувшиеся было в нем </a:t>
            </a:r>
            <a:r>
              <a:rPr lang="ru-RU" dirty="0" smtClean="0">
                <a:solidFill>
                  <a:srgbClr val="002060"/>
                </a:solidFill>
              </a:rPr>
              <a:t>человеческие </a:t>
            </a:r>
            <a:r>
              <a:rPr lang="ru-RU" dirty="0">
                <a:solidFill>
                  <a:srgbClr val="002060"/>
                </a:solidFill>
              </a:rPr>
              <a:t>чувства. Таким образом, она завершила процесс духовной гибели Обломова, начавшийся еще в Обломовке.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Обломов на Выборгской стороне.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51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Выбор Обломова.  </a:t>
            </a:r>
            <a:r>
              <a:rPr lang="ru-RU" sz="3200" dirty="0" err="1" smtClean="0">
                <a:solidFill>
                  <a:srgbClr val="C00000"/>
                </a:solidFill>
              </a:rPr>
              <a:t>А.Григорьев</a:t>
            </a:r>
            <a:r>
              <a:rPr lang="ru-RU" sz="3200" dirty="0" smtClean="0">
                <a:solidFill>
                  <a:srgbClr val="C00000"/>
                </a:solidFill>
              </a:rPr>
              <a:t>. 1859г.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Jts me\Desktop\c67f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3118302" cy="417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792171"/>
            <a:ext cx="40324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«Обломов выбрал Агафью Матвеевну не потому, что у ней локти соблазнительны и что она хорошо готовит пироги, - а потому, что она гораздо больше женщина, чем Ольга… «головной», рассудочно-экспериментальной любви, которой противопоставлена душевно-сердечная любовь, о которой можно сказать, что она «стара, как мир». Женитьба Агафьи Матвеевны – это соединение обломовского образа и духа жизни». </a:t>
            </a:r>
            <a:r>
              <a:rPr lang="ru-RU" sz="2000" dirty="0" err="1" smtClean="0">
                <a:solidFill>
                  <a:srgbClr val="002060"/>
                </a:solidFill>
              </a:rPr>
              <a:t>А.Григорьев</a:t>
            </a:r>
            <a:r>
              <a:rPr lang="ru-RU" sz="2000" dirty="0" smtClean="0">
                <a:solidFill>
                  <a:srgbClr val="002060"/>
                </a:solidFill>
              </a:rPr>
              <a:t>. 1859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14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Обломов возвращается на диван, потому что не находит гармонии ни в общественной деятельности( « Где же тут человек? Где его целость?»), ни в любви.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 то же время ему удается сохранить свою цельность, свою « хрустальную душу».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Никита\Desktop\Картинки\Ob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586220"/>
            <a:ext cx="2643174" cy="3271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6543692" cy="31908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1.Почему не состоялось счастье Обломова с Ольгой Ильинской?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2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Кто прав в оценке письма Обломова: Ольга, которая посчитала его проявлением эгоизма( 2ч.,10 гл.), или </a:t>
            </a:r>
            <a:r>
              <a:rPr lang="ru-RU" dirty="0" err="1" smtClean="0">
                <a:solidFill>
                  <a:srgbClr val="002060"/>
                </a:solidFill>
              </a:rPr>
              <a:t>Штольц</a:t>
            </a:r>
            <a:r>
              <a:rPr lang="ru-RU" dirty="0" smtClean="0">
                <a:solidFill>
                  <a:srgbClr val="002060"/>
                </a:solidFill>
              </a:rPr>
              <a:t>, увидевший в нем заботу Обломова об Ольге( 4ч.,4 гл.)?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3 Выбор Обломова  ( Ольга Ильинская или Агафья Матвеевна) чем подиктован?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Задания.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Никита\Desktop\Картинки\01labs9sl1218633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4986" y="3357562"/>
            <a:ext cx="2109014" cy="3500438"/>
          </a:xfrm>
          <a:prstGeom prst="rect">
            <a:avLst/>
          </a:prstGeom>
          <a:noFill/>
        </p:spPr>
      </p:pic>
      <p:pic>
        <p:nvPicPr>
          <p:cNvPr id="5" name="Picture 2" descr="C:\Users\Никита\Desktop\Картинки\oblomov1980rusdram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3303978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Любовь- это чувство мужчины и женщины, выраженное поэтически. По крайней мере , не выраженное поэтически это чувство не заслуживает названия любви.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( </a:t>
            </a:r>
            <a:r>
              <a:rPr lang="ru-RU" dirty="0" err="1" smtClean="0">
                <a:solidFill>
                  <a:srgbClr val="002060"/>
                </a:solidFill>
              </a:rPr>
              <a:t>Акутагава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Рюноскэ</a:t>
            </a:r>
            <a:r>
              <a:rPr lang="ru-RU" dirty="0" smtClean="0">
                <a:solidFill>
                  <a:srgbClr val="002060"/>
                </a:solidFill>
              </a:rPr>
              <a:t> )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Дремала душа, как слепая,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Так пыльные спят зеркала,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Но солнечным облаком рая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Ты в темное сердце вошла.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( Н. С. Гумилев)</a:t>
            </a:r>
            <a:endParaRPr lang="ru-RU" dirty="0"/>
          </a:p>
        </p:txBody>
      </p:sp>
      <p:pic>
        <p:nvPicPr>
          <p:cNvPr id="8195" name="Picture 3" descr="C:\Users\Никита\Desktop\Картинки\59420109_1226669009_cae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429000"/>
            <a:ext cx="3810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1 Онегин и Татьяна Ларина.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2 Печорин и Вера.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3 Базаров и Одинцова.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4 Болконский и Наташа Ростова.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5 Обломов и Ольга Ильинская.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Испытание любовью.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Никита\Desktop\Картинки\Печать000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044770"/>
            <a:ext cx="3098807" cy="4622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Но если б ее обратить в статую, она была бы статуя грации и гармонии. Несколько высокому росту строго отвечала величина головы, величине головы- овал и размеры лица; все это , в свою очередь, гармонировало с плечами, плечи -  со станом…Кто ни встречал ее, даже рассеянный, и тот на мгновение останавливался перед этим так строго и обдуманно артистически созданным существом».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Однако любовь в сердце  Обломова пробуждается, когда он слышит ее пение.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Чем Ольга Ильинская привлекла внимание Обломова?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 От слов, от звуков, от этого чистого, сильного девического голоса билось сердце, дрожали нервы, глаза искрились и заплывали слезами. В один и тот же момент хотелось умереть, не пробуждаться от звуков, и  сейчас же опять сердце жаждало жизни…»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Что с </a:t>
            </a:r>
            <a:r>
              <a:rPr lang="ru-RU" dirty="0" err="1" smtClean="0">
                <a:solidFill>
                  <a:srgbClr val="002060"/>
                </a:solidFill>
              </a:rPr>
              <a:t>вами?...Как</a:t>
            </a:r>
            <a:r>
              <a:rPr lang="ru-RU" dirty="0" smtClean="0">
                <a:solidFill>
                  <a:srgbClr val="002060"/>
                </a:solidFill>
              </a:rPr>
              <a:t> глубоко вы чувствуете музыку!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Нет, я чувствую… не музыку… а … любовь!- тихо сказал Обломов.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Ольга поняла, что у него слово вырвалось, что он не властен в нем и что оно- истина.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Музыка и любовь.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Идеал жены: « Она тихо ступает по траве, ходит с ним в тени березняка: она поет ему…И он чувствует жизнь, ее тихое течение, ее сладкие струи, плесканье…он впадает в раздумье от полноты счастья…Вдруг лицо его омрачилось»…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 Пречистая Дева» и ветка сирени.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Никита\Desktop\Картинки\5574adf42e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8707"/>
            <a:ext cx="2285984" cy="3069293"/>
          </a:xfrm>
          <a:prstGeom prst="rect">
            <a:avLst/>
          </a:prstGeom>
          <a:noFill/>
        </p:spPr>
      </p:pic>
      <p:pic>
        <p:nvPicPr>
          <p:cNvPr id="2051" name="Picture 3" descr="C:\Users\Никита\Desktop\Картинки\OblPs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86220"/>
            <a:ext cx="2643174" cy="3271780"/>
          </a:xfrm>
          <a:prstGeom prst="rect">
            <a:avLst/>
          </a:prstGeom>
          <a:noFill/>
        </p:spPr>
      </p:pic>
      <p:pic>
        <p:nvPicPr>
          <p:cNvPr id="2052" name="Picture 4" descr="C:\Users\Никита\Desktop\Картинки\75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429132"/>
            <a:ext cx="3235329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1 Разница между любовью Обломова и любовью Ольги: Илья Ильич-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 сумасшедший, зараженный страстью»,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Ольга- « </a:t>
            </a:r>
            <a:r>
              <a:rPr lang="ru-RU" dirty="0" err="1" smtClean="0">
                <a:solidFill>
                  <a:srgbClr val="002060"/>
                </a:solidFill>
              </a:rPr>
              <a:t>Корделия</a:t>
            </a:r>
            <a:r>
              <a:rPr lang="ru-RU" dirty="0" smtClean="0">
                <a:solidFill>
                  <a:srgbClr val="002060"/>
                </a:solidFill>
              </a:rPr>
              <a:t>», для которой любовь- долг : </a:t>
            </a:r>
            <a:r>
              <a:rPr lang="ru-RU" dirty="0" smtClean="0">
                <a:solidFill>
                  <a:srgbClr val="002060"/>
                </a:solidFill>
              </a:rPr>
              <a:t>«Жизнь- </a:t>
            </a:r>
            <a:r>
              <a:rPr lang="ru-RU" dirty="0" smtClean="0">
                <a:solidFill>
                  <a:srgbClr val="002060"/>
                </a:solidFill>
              </a:rPr>
              <a:t>долг, обязанность, следовательно, любовь- тоже  долг : мне как будто Бог послал ее и велел любить».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Обломовым руководит чувство, Ольгой- воля.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Причина разрыва между Обломовым и Ольгой.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 Я только хочу доказать вам, что ваше настоящее « люблю» не есть настоящая любовь, а будущая; это только бессознательная потребность любить»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 Все это к лицу молодости, которая легко переносит и приятные и неприятные волнения; а мне к лицу покой, хотя скучный, сонный, но он знаком мне; а с бурями я не управлюсь».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Письмо Ильи Ильича к Ольге- настоящее поэтическое произведение.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Никита\Desktop\Картинки\br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3982" y="3968752"/>
            <a:ext cx="1930018" cy="2889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 Я узнала недавно только, что я любила в тебе то, что я хотела, </a:t>
            </a:r>
            <a:r>
              <a:rPr lang="ru-RU" dirty="0" smtClean="0">
                <a:solidFill>
                  <a:srgbClr val="002060"/>
                </a:solidFill>
              </a:rPr>
              <a:t>что б </a:t>
            </a:r>
            <a:r>
              <a:rPr lang="ru-RU" dirty="0" smtClean="0">
                <a:solidFill>
                  <a:srgbClr val="002060"/>
                </a:solidFill>
              </a:rPr>
              <a:t>было в тебе, что указал мне </a:t>
            </a:r>
            <a:r>
              <a:rPr lang="ru-RU" dirty="0" err="1" smtClean="0">
                <a:solidFill>
                  <a:srgbClr val="002060"/>
                </a:solidFill>
              </a:rPr>
              <a:t>Штольц</a:t>
            </a:r>
            <a:r>
              <a:rPr lang="ru-RU" dirty="0" smtClean="0">
                <a:solidFill>
                  <a:srgbClr val="002060"/>
                </a:solidFill>
              </a:rPr>
              <a:t>, что выдумали мы с ним. Я любила будущего Обломова!»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Разрыв отношений Ольги с Обломовым.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Никита\Desktop\Картинки\oblomov1980rusdram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76" y="3721101"/>
            <a:ext cx="3921124" cy="3136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296</TotalTime>
  <Words>1276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Испытание любовью – традиционная тема для русской литературы ( по роману И.А.Гончарова «Обломов»)</vt:lpstr>
      <vt:lpstr>Презентация PowerPoint</vt:lpstr>
      <vt:lpstr>Испытание любовью.</vt:lpstr>
      <vt:lpstr>Чем Ольга Ильинская привлекла внимание Обломова?</vt:lpstr>
      <vt:lpstr>Музыка и любовь.</vt:lpstr>
      <vt:lpstr>« Пречистая Дева» и ветка сирени.</vt:lpstr>
      <vt:lpstr>Причина разрыва между Обломовым и Ольгой.</vt:lpstr>
      <vt:lpstr>Письмо Ильи Ильича к Ольге- настоящее поэтическое произведение. </vt:lpstr>
      <vt:lpstr>Разрыв отношений Ольги с Обломовым.</vt:lpstr>
      <vt:lpstr>В любви героев выражаются их характеры.</vt:lpstr>
      <vt:lpstr>Сомнения Обломова.</vt:lpstr>
      <vt:lpstr>Два  сюжетных узла романа</vt:lpstr>
      <vt:lpstr>Выбор Обломова</vt:lpstr>
      <vt:lpstr>Обломов на Выборгской стороне.</vt:lpstr>
      <vt:lpstr>Выбор Обломова.  А.Григорьев. 1859г.</vt:lpstr>
      <vt:lpstr>Вывод.</vt:lpstr>
      <vt:lpstr>Задания.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Jts me</cp:lastModifiedBy>
  <cp:revision>45</cp:revision>
  <dcterms:created xsi:type="dcterms:W3CDTF">2010-11-25T15:38:44Z</dcterms:created>
  <dcterms:modified xsi:type="dcterms:W3CDTF">2014-12-21T17:43:25Z</dcterms:modified>
</cp:coreProperties>
</file>