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78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928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35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984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1542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5290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206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5495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313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8178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099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7AA4-DF13-4E9E-AD15-D81E3056E9C9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53A4-1158-42E5-80F5-3CB913B77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7" y="17859"/>
            <a:ext cx="9144000" cy="6822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" y="34675"/>
            <a:ext cx="2379990" cy="178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4"/>
          <a:stretch/>
        </p:blipFill>
        <p:spPr>
          <a:xfrm flipH="1">
            <a:off x="6024281" y="3717032"/>
            <a:ext cx="2683701" cy="2607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88640"/>
            <a:ext cx="5832648" cy="64633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Ликбез для родителей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8280920" cy="50167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8000" dirty="0" smtClean="0">
                <a:solidFill>
                  <a:srgbClr val="00B050"/>
                </a:solidFill>
                <a:latin typeface="Georgia" pitchFamily="18" charset="0"/>
              </a:rPr>
              <a:t>Как помочь</a:t>
            </a:r>
          </a:p>
          <a:p>
            <a:r>
              <a:rPr lang="ru-RU" sz="8000" dirty="0">
                <a:solidFill>
                  <a:srgbClr val="00B050"/>
                </a:solidFill>
                <a:latin typeface="Georgia" pitchFamily="18" charset="0"/>
              </a:rPr>
              <a:t>с</a:t>
            </a:r>
            <a:r>
              <a:rPr lang="ru-RU" sz="8000" dirty="0" smtClean="0">
                <a:solidFill>
                  <a:srgbClr val="00B050"/>
                </a:solidFill>
                <a:latin typeface="Georgia" pitchFamily="18" charset="0"/>
              </a:rPr>
              <a:t>воему ребенку</a:t>
            </a:r>
          </a:p>
          <a:p>
            <a:r>
              <a:rPr lang="ru-RU" sz="8000" dirty="0">
                <a:solidFill>
                  <a:srgbClr val="00B050"/>
                </a:solidFill>
                <a:latin typeface="Georgia" pitchFamily="18" charset="0"/>
              </a:rPr>
              <a:t>п</a:t>
            </a:r>
            <a:r>
              <a:rPr lang="ru-RU" sz="8000" dirty="0" smtClean="0">
                <a:solidFill>
                  <a:srgbClr val="00B050"/>
                </a:solidFill>
                <a:latin typeface="Georgia" pitchFamily="18" charset="0"/>
              </a:rPr>
              <a:t>одготовиться</a:t>
            </a:r>
          </a:p>
          <a:p>
            <a:r>
              <a:rPr lang="ru-RU" sz="8000" dirty="0" smtClean="0">
                <a:solidFill>
                  <a:srgbClr val="00B050"/>
                </a:solidFill>
                <a:latin typeface="Georgia" pitchFamily="18" charset="0"/>
              </a:rPr>
              <a:t>      к ЕГЭ</a:t>
            </a:r>
            <a:endParaRPr lang="ru-RU" sz="8000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83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7374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1916832"/>
            <a:ext cx="7848872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FFC000"/>
                </a:solidFill>
              </a:rPr>
              <a:t>УДАЧИ!!!!</a:t>
            </a:r>
            <a:endParaRPr lang="ru-RU" sz="1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8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652" y="20638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1031" y="38226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Почему они так волнуются?</a:t>
            </a:r>
            <a:endParaRPr lang="ru-RU" sz="3600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4221088"/>
            <a:ext cx="3785714" cy="302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2300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15335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Сомнение в полноте и прочности знаний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Стресс незнакомой ситуации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Стресс ответственности перед родителями и школой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Сомнение в собственных способностях: в логическом мышлении, умении анализировать, концентрации и распределении внимания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Психофизические и личностные особенности: тревожность,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застеничность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неуверенность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в себе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862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-23522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802" y="332656"/>
            <a:ext cx="82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ОБЩИЕ СОВЕТЫ 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(из цикла как и чем помочь)</a:t>
            </a:r>
            <a:endParaRPr lang="ru-RU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67" y="2420889"/>
            <a:ext cx="1843167" cy="1339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802" y="978987"/>
            <a:ext cx="8442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Владением информации о процессе проведения экзамена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Пониманием и поддержкой, любовью и верой в его силы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 Откажитесь от упреков, доверяйте ребенку.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 Если школьник хочет работать под музыку, не надо этому препятствовать, только договоритесь, чтобы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это была музыка без слов.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C00000"/>
                </a:solidFill>
              </a:rPr>
              <a:t>Участием в подготовке в ЕГЭ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 Обсудите, какой учебный материал нужно повторить.   Вместе составьте план подготовки.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 Вместе определите, "жаворонок" выпускник или "сова". Если "жаворонок" - основная подготовка проводится днем, если "сова" - вечером. </a:t>
            </a:r>
          </a:p>
        </p:txBody>
      </p:sp>
    </p:spTree>
    <p:extLst>
      <p:ext uri="{BB962C8B-B14F-4D97-AF65-F5344CB8AC3E}">
        <p14:creationId xmlns:p14="http://schemas.microsoft.com/office/powerpoint/2010/main" val="39730162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475" y="64238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389780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</a:rPr>
              <a:t>Проведите репетицию письменного                             экзамена (ЕГЭ). Установите продолжительность      пробного экзамена (3 или 4 часа), организуйте  условия для      работы,             при которых выпускник не будет отвлекаться.  Помогите исправить ошибки и обсудите, почему они возникли.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300" b="1" u="sng" dirty="0" smtClean="0">
                <a:solidFill>
                  <a:srgbClr val="C00000"/>
                </a:solidFill>
              </a:rPr>
              <a:t>Организацией режима </a:t>
            </a:r>
            <a:r>
              <a:rPr lang="ru-RU" sz="2300" b="1" u="sng" dirty="0" smtClean="0">
                <a:solidFill>
                  <a:schemeClr val="tx2"/>
                </a:solidFill>
              </a:rPr>
              <a:t>(именно родители могут помочь своему </a:t>
            </a:r>
            <a:r>
              <a:rPr lang="ru-RU" sz="2300" b="1" u="sng" dirty="0" err="1" smtClean="0">
                <a:solidFill>
                  <a:schemeClr val="tx2"/>
                </a:solidFill>
              </a:rPr>
              <a:t>одиннадцатикласснику</a:t>
            </a:r>
            <a:r>
              <a:rPr lang="ru-RU" sz="2300" b="1" u="sng" dirty="0" smtClean="0">
                <a:solidFill>
                  <a:schemeClr val="tx2"/>
                </a:solidFill>
              </a:rPr>
              <a:t> наиболее эффективно распорядиться временем и силами при подготовке к ЕГЭ)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</a:rPr>
              <a:t> Во время подготовки ребенок регулярно должен делать короткие перерывы.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tx2"/>
                </a:solidFill>
              </a:rPr>
              <a:t> Договоритесь с ребенком, что вечером накануне экзамена он раньше прекратит подготовку, сходит на прогулку и ляжет спать вовремя. </a:t>
            </a:r>
            <a:r>
              <a:rPr lang="ru-RU" sz="2300" b="1" i="1" dirty="0" smtClean="0">
                <a:solidFill>
                  <a:srgbClr val="C00000"/>
                </a:solidFill>
              </a:rPr>
              <a:t>Последние двенадцать часов должны уйти на подготовку организма, а не приобретение знаний.</a:t>
            </a:r>
            <a:endParaRPr lang="ru-RU" sz="23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21" y="64238"/>
            <a:ext cx="1907704" cy="1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3484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3992" y="-24608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87524" y="620688"/>
            <a:ext cx="7884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Не повышайте тревожность ребенка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накануне экзаменов - это может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отрицательно сказаться на результате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тестирования.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Ребенку всегда передается волнение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родителей, и если взрослые в ответственный момент     		могут справиться со своими эмоциями, то 		ребенок в силу возрастных особенностей 		  может эмоционально «сорваться».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895484"/>
            <a:ext cx="1747230" cy="1141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2230683" cy="13681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544" y="39330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 Подбадривайте детей, хвалите их за то, что они делают хорошо.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Повышайте их уверенность в себе, так как чем больше ребенок боится неудачи, тем более вероятности допущения ошибок.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3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-23522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9512" y="47785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Наблюдайте за самочувствием ребенка, никто, кроме Вас, не сможет вовремя заметить и предотвратить ухудшение состояние ребенка, связанное с переутомлением.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Контролируйте режим подготовки ребенка,                   не допускайте перегрузок, объясните ему,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что он обязательно должен чередовать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занятия с отдыхом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19064" b="11666"/>
          <a:stretch/>
        </p:blipFill>
        <p:spPr>
          <a:xfrm>
            <a:off x="6502456" y="2132856"/>
            <a:ext cx="1954065" cy="1088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40030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Обеспечьте дома удобное место для занятий, проследите, чтобы никто из домашних не мешал.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Обратите внимание на питание ребенка: во время интенсивного умственного напряжения ему необходима питательная и разнообразная пища и сбалансированный комплекс витаминов.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1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-23522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76470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Помогите детям распределить темы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подготовки по дням.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 Ознакомьте ребенка с методикой подготовки к экзаменам. Не имеет смысла зазубривать весь фактический материал, достаточно просмотреть ключевые моменты и уловить смысл и логику материала.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Очень полезно делать краткие схематические выписки и таблицы, упорядочивая изучаемый материал по плану. Если он не умеет, покажите ему, как это делается на практике.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Основные формулы и определения можно выписать на листочках и повесить над письменным столом, над кроватью, в столовой и </a:t>
            </a:r>
            <a:r>
              <a:rPr lang="ru-RU" sz="2400" b="1" dirty="0" err="1" smtClean="0">
                <a:solidFill>
                  <a:schemeClr val="tx2"/>
                </a:solidFill>
              </a:rPr>
              <a:t>т.д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44" y="364654"/>
            <a:ext cx="2257404" cy="12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7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-23522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7016" y="54868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Подготовьте различные варианты тестовых               заданий по предмету (сейчас существует                    множество различных сборников тестовых заданий). Большое значение имеет тренаж ребенка именно по тестированию, ведь эта форма отличается от привычных ему письменных и устных экзаменов.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Заранее во время тренировки по тестовым заданиям приучайте ребенка ориентироваться во времени и уметь его распределять. Тогда у ребенка будет навык умения концентрироваться на протяжении всего тестирования,     	        что придаст ему спокойствие и снимет излишнюю 	        тревожность. Если ребенок не носит часов, 	    		обязательно дайте ему часы на экзамен.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98" y="476672"/>
            <a:ext cx="1428750" cy="876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9663"/>
            <a:ext cx="13144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2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-23522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03648" y="5949280"/>
            <a:ext cx="5328592" cy="792088"/>
            <a:chOff x="1403648" y="5949280"/>
            <a:chExt cx="5328592" cy="792088"/>
          </a:xfrm>
        </p:grpSpPr>
        <p:sp>
          <p:nvSpPr>
            <p:cNvPr id="2" name="Овал 1"/>
            <p:cNvSpPr/>
            <p:nvPr/>
          </p:nvSpPr>
          <p:spPr>
            <a:xfrm>
              <a:off x="1403648" y="5949280"/>
              <a:ext cx="5328592" cy="7920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07704" y="602215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Как помочь своему ребенку подготовиться      к ЕГЭ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59024" y="1544009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</a:rPr>
              <a:t>пробежать глазами весь тест, чтобы увидеть, какого типа задания в нем содержатся, это поможет настроиться на работу;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</a:rPr>
              <a:t>внимательно прочитать вопрос до конца и понять его смысл (характерная ошибка во время тестирования - не дочитав до конца, по первым словам уже предполагают ответ и торопятся его вписать);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</a:rPr>
              <a:t>если не знаешь ответа на вопрос или не уверен, пропусти его и отметь, чтобы потом к нему вернуться;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</a:rPr>
              <a:t>если не смог в течение отведенного времени ответить на вопрос, есть смысл положиться на свою интуицию и указать наиболее вероятный вариант.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7667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Georgia" pitchFamily="18" charset="0"/>
              </a:rPr>
              <a:t>Посоветуйте детям во время экзамена обратить внимание на следующее:</a:t>
            </a:r>
            <a:endParaRPr lang="ru-RU" sz="3200" b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08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634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SamLab.ws</dc:creator>
  <cp:lastModifiedBy>SamLab.ws</cp:lastModifiedBy>
  <cp:revision>9</cp:revision>
  <dcterms:created xsi:type="dcterms:W3CDTF">2012-12-12T01:18:32Z</dcterms:created>
  <dcterms:modified xsi:type="dcterms:W3CDTF">2012-12-12T03:26:18Z</dcterms:modified>
</cp:coreProperties>
</file>