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3" r:id="rId4"/>
    <p:sldId id="264" r:id="rId5"/>
    <p:sldId id="260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3DB30-69AA-45F3-AB61-B5054BE4214D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A78F9-3825-40B1-B966-4CBB97CF6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4CA5-223F-4774-8187-913D8D5B9F1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DD55-C337-4132-9FDE-981EC4D7C174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D14D-D371-44D8-97D6-A95A3875F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0"/>
            <a:ext cx="3643306" cy="2112234"/>
          </a:xfrm>
        </p:spPr>
        <p:txBody>
          <a:bodyPr>
            <a:noAutofit/>
          </a:bodyPr>
          <a:lstStyle/>
          <a:p>
            <a:r>
              <a:rPr lang="ru-RU" sz="3200" dirty="0" smtClean="0"/>
              <a:t>6 – А класс </a:t>
            </a:r>
            <a:br>
              <a:rPr lang="ru-RU" sz="3200" dirty="0" smtClean="0"/>
            </a:br>
            <a:r>
              <a:rPr lang="ru-RU" sz="3200" dirty="0" smtClean="0"/>
              <a:t>  1 сентября классный час                « Кузьма Минин»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2" y="857232"/>
            <a:ext cx="4500594" cy="78581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   </a:t>
            </a:r>
            <a:r>
              <a:rPr lang="ru-RU" sz="4400" dirty="0" smtClean="0">
                <a:solidFill>
                  <a:srgbClr val="FF0000"/>
                </a:solidFill>
              </a:rPr>
              <a:t>2011-2012 учебный год.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Documents and Settings\Пользователь\Мои документы\Мои рисунки\Изображение\Изображение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1905014" cy="1428760"/>
          </a:xfrm>
          <a:prstGeom prst="rect">
            <a:avLst/>
          </a:prstGeom>
          <a:noFill/>
        </p:spPr>
      </p:pic>
      <p:pic>
        <p:nvPicPr>
          <p:cNvPr id="29699" name="Picture 3" descr="C:\Documents and Settings\Пользователь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85926"/>
            <a:ext cx="2190733" cy="1643050"/>
          </a:xfrm>
          <a:prstGeom prst="rect">
            <a:avLst/>
          </a:prstGeom>
          <a:noFill/>
        </p:spPr>
      </p:pic>
      <p:pic>
        <p:nvPicPr>
          <p:cNvPr id="29700" name="Picture 4" descr="C:\Documents and Settings\Пользователь\Мои документы\Мои рисунки\Изображение\Изображение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00240"/>
            <a:ext cx="2000264" cy="15001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4071942"/>
            <a:ext cx="1626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День МАТЕРИ </a:t>
            </a:r>
            <a:endParaRPr lang="ru-RU" sz="2000" b="1" dirty="0"/>
          </a:p>
        </p:txBody>
      </p:sp>
      <p:pic>
        <p:nvPicPr>
          <p:cNvPr id="13" name="Picture 2" descr="C:\Documents and Settings\Пользователь\Рабочий стол\школьная папка\день Матери\Изображение 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71942"/>
            <a:ext cx="1158855" cy="869141"/>
          </a:xfrm>
          <a:prstGeom prst="rect">
            <a:avLst/>
          </a:prstGeom>
          <a:noFill/>
        </p:spPr>
      </p:pic>
      <p:pic>
        <p:nvPicPr>
          <p:cNvPr id="14" name="Picture 10" descr="C:\Documents and Settings\Пользователь\Рабочий стол\школьная папка\день Матери\Изображение 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5429263"/>
            <a:ext cx="1500198" cy="1125149"/>
          </a:xfrm>
          <a:prstGeom prst="rect">
            <a:avLst/>
          </a:prstGeom>
          <a:noFill/>
        </p:spPr>
      </p:pic>
      <p:pic>
        <p:nvPicPr>
          <p:cNvPr id="15" name="Picture 3" descr="C:\Documents and Settings\Пользователь\Рабочий стол\школьная папка\день Матери\Изображение 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929066"/>
            <a:ext cx="1428759" cy="1071570"/>
          </a:xfrm>
          <a:prstGeom prst="rect">
            <a:avLst/>
          </a:prstGeom>
          <a:noFill/>
        </p:spPr>
      </p:pic>
      <p:pic>
        <p:nvPicPr>
          <p:cNvPr id="16" name="Picture 6" descr="C:\Documents and Settings\Пользователь\Рабочий стол\школьная папка\день Матери\Изображение 0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5286388"/>
            <a:ext cx="1587483" cy="1190612"/>
          </a:xfrm>
          <a:prstGeom prst="rect">
            <a:avLst/>
          </a:prstGeom>
          <a:noFill/>
        </p:spPr>
      </p:pic>
      <p:pic>
        <p:nvPicPr>
          <p:cNvPr id="17" name="Picture 5" descr="C:\Documents and Settings\Пользователь\Рабочий стол\школьная папка\день Матери\Изображение 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5357826"/>
            <a:ext cx="1587482" cy="1190612"/>
          </a:xfrm>
          <a:prstGeom prst="rect">
            <a:avLst/>
          </a:prstGeom>
          <a:noFill/>
        </p:spPr>
      </p:pic>
      <p:pic>
        <p:nvPicPr>
          <p:cNvPr id="18" name="Picture 7" descr="C:\Documents and Settings\Пользователь\Рабочий стол\школьная папка\день Матери\Изображение 0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5357826"/>
            <a:ext cx="1714512" cy="1285884"/>
          </a:xfrm>
          <a:prstGeom prst="rect">
            <a:avLst/>
          </a:prstGeom>
          <a:noFill/>
        </p:spPr>
      </p:pic>
      <p:pic>
        <p:nvPicPr>
          <p:cNvPr id="19" name="Picture 8" descr="C:\Documents and Settings\Пользователь\Рабочий стол\школьная папка\день Матери\Изображение 04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3857628"/>
            <a:ext cx="1492232" cy="111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642918"/>
            <a:ext cx="4569328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Новогодний огонёк </a:t>
            </a:r>
          </a:p>
          <a:p>
            <a:r>
              <a:rPr lang="ru-RU" sz="3200" b="1" dirty="0" smtClean="0"/>
              <a:t>2011 года  в 6- А классе 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"Встреча </a:t>
            </a:r>
            <a:r>
              <a:rPr lang="ru-RU" sz="3600" b="1" dirty="0" smtClean="0">
                <a:solidFill>
                  <a:schemeClr val="bg1"/>
                </a:solidFill>
              </a:rPr>
              <a:t>Черного</a:t>
            </a:r>
          </a:p>
          <a:p>
            <a:r>
              <a:rPr lang="ru-RU" sz="3600" b="1" dirty="0" smtClean="0"/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Дракона"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64023" y="3929066"/>
            <a:ext cx="3317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50" name="Picture 2" descr="L:\Новый год - 6-акласс\новогодние фотографии\IMG_1408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929198"/>
            <a:ext cx="2378779" cy="158585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5" descr="L:\Новый год - 6-акласс\Изображение 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786190"/>
            <a:ext cx="2278050" cy="170853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4" descr="L:\Новый год - 6-акласс\новогодние фотографии\IMG_1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571612"/>
            <a:ext cx="2143140" cy="14287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6" descr="L:\Новый год - 6-акласс\Изображение 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40795"/>
            <a:ext cx="2286016" cy="171451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2" descr="L:\Новый год - 6-акласс\новогодние фотографии\IMG_1417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072074"/>
            <a:ext cx="2250297" cy="150019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3" descr="L:\Новый год - 6-акласс\Изображение 07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786058"/>
            <a:ext cx="2762269" cy="207170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115064" cy="1823076"/>
          </a:xfrm>
        </p:spPr>
        <p:txBody>
          <a:bodyPr>
            <a:noAutofit/>
          </a:bodyPr>
          <a:lstStyle/>
          <a:p>
            <a:r>
              <a:rPr lang="ru-RU" sz="3600" dirty="0" smtClean="0"/>
              <a:t>23 февраля – день защитников отечества. Поздравляем наших мальчиков.</a:t>
            </a:r>
            <a:endParaRPr lang="ru-RU" sz="3600" dirty="0"/>
          </a:p>
        </p:txBody>
      </p:sp>
      <p:pic>
        <p:nvPicPr>
          <p:cNvPr id="83969" name="Picture 1" descr="L:\23 февраля - День защитников Отечества\Изображение 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1682733" cy="1262050"/>
          </a:xfrm>
          <a:prstGeom prst="rect">
            <a:avLst/>
          </a:prstGeom>
          <a:noFill/>
        </p:spPr>
      </p:pic>
      <p:pic>
        <p:nvPicPr>
          <p:cNvPr id="83971" name="Picture 3" descr="L:\23 февраля - День защитников Отечества\Изображение 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1905013" cy="1428760"/>
          </a:xfrm>
          <a:prstGeom prst="rect">
            <a:avLst/>
          </a:prstGeom>
          <a:noFill/>
        </p:spPr>
      </p:pic>
      <p:pic>
        <p:nvPicPr>
          <p:cNvPr id="83972" name="Picture 4" descr="L:\23 февраля - День защитников Отечества\Изображение 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643446"/>
            <a:ext cx="2254237" cy="1690678"/>
          </a:xfrm>
          <a:prstGeom prst="rect">
            <a:avLst/>
          </a:prstGeom>
          <a:noFill/>
        </p:spPr>
      </p:pic>
      <p:pic>
        <p:nvPicPr>
          <p:cNvPr id="83973" name="Picture 5" descr="L:\23 февраля - День защитников Отечества\Изображение 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857760"/>
            <a:ext cx="1873235" cy="1404926"/>
          </a:xfrm>
          <a:prstGeom prst="rect">
            <a:avLst/>
          </a:prstGeom>
          <a:noFill/>
        </p:spPr>
      </p:pic>
      <p:pic>
        <p:nvPicPr>
          <p:cNvPr id="83974" name="Picture 6" descr="L:\23 февраля - День защитников Отечества\Изображение 0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857760"/>
            <a:ext cx="2190766" cy="1643074"/>
          </a:xfrm>
          <a:prstGeom prst="rect">
            <a:avLst/>
          </a:prstGeom>
          <a:noFill/>
        </p:spPr>
      </p:pic>
      <p:pic>
        <p:nvPicPr>
          <p:cNvPr id="83975" name="Picture 7" descr="L:\23 февраля - День защитников Отечества\Изображение 0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428868"/>
            <a:ext cx="2349488" cy="1762116"/>
          </a:xfrm>
          <a:prstGeom prst="rect">
            <a:avLst/>
          </a:prstGeom>
          <a:noFill/>
        </p:spPr>
      </p:pic>
      <p:pic>
        <p:nvPicPr>
          <p:cNvPr id="83976" name="Picture 8" descr="L:\23 февраля - День защитников Отечества\Изображение 0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214290"/>
            <a:ext cx="1785950" cy="133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4429156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"А ну-ка, девочки"  .6 – А класс.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2012 год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E:\Изображение\6-а ---8 марта\Изображение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286016" cy="1714512"/>
          </a:xfrm>
          <a:prstGeom prst="rect">
            <a:avLst/>
          </a:prstGeom>
          <a:noFill/>
        </p:spPr>
      </p:pic>
      <p:pic>
        <p:nvPicPr>
          <p:cNvPr id="4" name="Picture 2" descr="E:\Изображение\6-а ---8 марта\Изображение 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2071702" cy="1553777"/>
          </a:xfrm>
          <a:prstGeom prst="rect">
            <a:avLst/>
          </a:prstGeom>
          <a:noFill/>
        </p:spPr>
      </p:pic>
      <p:pic>
        <p:nvPicPr>
          <p:cNvPr id="5" name="Picture 1" descr="E:\Изображение\6-а ---8 марта\Изображение 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643446"/>
            <a:ext cx="1905013" cy="1428760"/>
          </a:xfrm>
          <a:prstGeom prst="rect">
            <a:avLst/>
          </a:prstGeom>
          <a:noFill/>
        </p:spPr>
      </p:pic>
      <p:pic>
        <p:nvPicPr>
          <p:cNvPr id="6" name="Picture 1" descr="E:\Изображение\6-а ---8 марта\Изображение 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857496"/>
            <a:ext cx="1619262" cy="1214446"/>
          </a:xfrm>
          <a:prstGeom prst="rect">
            <a:avLst/>
          </a:prstGeom>
          <a:noFill/>
        </p:spPr>
      </p:pic>
      <p:pic>
        <p:nvPicPr>
          <p:cNvPr id="8" name="Picture 3" descr="E:\Изображение\6-а ---8 марта\Изображение 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714356"/>
            <a:ext cx="1619261" cy="1214446"/>
          </a:xfrm>
          <a:prstGeom prst="rect">
            <a:avLst/>
          </a:prstGeom>
          <a:noFill/>
        </p:spPr>
      </p:pic>
      <p:pic>
        <p:nvPicPr>
          <p:cNvPr id="9" name="Picture 2" descr="E:\Изображение\6-а ---8 марта\Изображение 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500570"/>
            <a:ext cx="1905013" cy="1428760"/>
          </a:xfrm>
          <a:prstGeom prst="rect">
            <a:avLst/>
          </a:prstGeom>
          <a:noFill/>
        </p:spPr>
      </p:pic>
      <p:pic>
        <p:nvPicPr>
          <p:cNvPr id="10" name="Picture 2" descr="E:\Изображение\6-а ---8 марта\Изображение 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429132"/>
            <a:ext cx="2000264" cy="1500198"/>
          </a:xfrm>
          <a:prstGeom prst="rect">
            <a:avLst/>
          </a:prstGeom>
          <a:noFill/>
        </p:spPr>
      </p:pic>
      <p:pic>
        <p:nvPicPr>
          <p:cNvPr id="11" name="Picture 1" descr="E:\Изображение\6-а ---8 марта\Изображение 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2357430"/>
            <a:ext cx="1928826" cy="14466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643834" y="2643182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Команда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 Крутые червячки»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7143768" y="3071810"/>
            <a:ext cx="5497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7072330" y="5214950"/>
            <a:ext cx="62121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72396" y="4929198"/>
            <a:ext cx="1132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Команда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«Горячие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сердца»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000372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2500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Посещение Выставки  экзотических животных </a:t>
            </a:r>
            <a:endParaRPr lang="ru-RU" b="1" dirty="0"/>
          </a:p>
        </p:txBody>
      </p:sp>
      <p:pic>
        <p:nvPicPr>
          <p:cNvPr id="15" name="Picture 4" descr="C:\Documents and Settings\Пользователь\Рабочий стол\школьная папка\фото -6-а класс 2011-2012\выставка экзотических животных\Изображение 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2143140" cy="1607355"/>
          </a:xfrm>
          <a:prstGeom prst="rect">
            <a:avLst/>
          </a:prstGeom>
          <a:noFill/>
        </p:spPr>
      </p:pic>
      <p:pic>
        <p:nvPicPr>
          <p:cNvPr id="16" name="Picture 5" descr="C:\Documents and Settings\Пользователь\Рабочий стол\школьная папка\фото -6-а класс 2011-2012\выставка экзотических животных\Изображение 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071702" cy="1553776"/>
          </a:xfrm>
          <a:prstGeom prst="rect">
            <a:avLst/>
          </a:prstGeom>
          <a:noFill/>
        </p:spPr>
      </p:pic>
      <p:pic>
        <p:nvPicPr>
          <p:cNvPr id="17" name="Picture 2" descr="C:\Documents and Settings\Пользователь\Рабочий стол\школьная папка\фото -6-а класс 2011-2012\выставка экзотических животных\Изображение 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857496"/>
            <a:ext cx="1571636" cy="117872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0016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Прогулочная группа </a:t>
            </a:r>
            <a:r>
              <a:rPr lang="x-none" smtClean="0"/>
              <a:t>на базе ФОКа</a:t>
            </a:r>
            <a:r>
              <a:rPr lang="ru-RU" dirty="0" smtClean="0"/>
              <a:t> «Юбилейный»- летний отдых</a:t>
            </a:r>
            <a:r>
              <a:rPr lang="x-none" smtClean="0"/>
              <a:t>.</a:t>
            </a:r>
            <a:endParaRPr lang="ru-RU" dirty="0"/>
          </a:p>
        </p:txBody>
      </p:sp>
      <p:pic>
        <p:nvPicPr>
          <p:cNvPr id="19" name="Picture 5" descr="Изображение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928670"/>
            <a:ext cx="1857388" cy="139086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" name="Picture 2" descr="Изображение 0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928670"/>
            <a:ext cx="1857388" cy="139304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" name="Picture 4" descr="Изображение 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714356"/>
            <a:ext cx="1664293" cy="124976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643174" y="4143380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Наши отличники –  6 класс.</a:t>
            </a:r>
            <a:endParaRPr lang="ru-RU" b="1" i="1" dirty="0"/>
          </a:p>
        </p:txBody>
      </p:sp>
      <p:pic>
        <p:nvPicPr>
          <p:cNvPr id="22" name="Picture 2" descr="D:\школьная папка\фото     1\итоговая линейка\Изображение 1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500570"/>
            <a:ext cx="1071570" cy="14287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285720" y="6000768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Миронова </a:t>
            </a:r>
          </a:p>
          <a:p>
            <a:r>
              <a:rPr lang="ru-RU" dirty="0" smtClean="0"/>
              <a:t>Дарья</a:t>
            </a:r>
            <a:endParaRPr lang="ru-RU" dirty="0"/>
          </a:p>
        </p:txBody>
      </p:sp>
      <p:pic>
        <p:nvPicPr>
          <p:cNvPr id="24" name="Picture 2" descr="D:\школьная папка\фото     1\итоговая линейка\Изображение 1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4572008"/>
            <a:ext cx="964413" cy="12858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2214546" y="6000768"/>
            <a:ext cx="164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Улыбина</a:t>
            </a:r>
          </a:p>
          <a:p>
            <a:r>
              <a:rPr lang="ru-RU" dirty="0" smtClean="0"/>
              <a:t> Юлия</a:t>
            </a:r>
            <a:endParaRPr lang="ru-RU" dirty="0"/>
          </a:p>
        </p:txBody>
      </p:sp>
      <p:pic>
        <p:nvPicPr>
          <p:cNvPr id="26" name="Picture 2" descr="J:\мои фотографии\итоговая линейка\Изображение 1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4714884"/>
            <a:ext cx="1333509" cy="100013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" name="Прямоугольник 26"/>
          <p:cNvSpPr/>
          <p:nvPr/>
        </p:nvSpPr>
        <p:spPr>
          <a:xfrm>
            <a:off x="3857620" y="5929330"/>
            <a:ext cx="1499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Кондратьева </a:t>
            </a:r>
          </a:p>
          <a:p>
            <a:r>
              <a:rPr lang="ru-RU" dirty="0" smtClean="0"/>
              <a:t>Татьяна(1)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72264" y="4214818"/>
            <a:ext cx="2257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 активное участие </a:t>
            </a:r>
          </a:p>
          <a:p>
            <a:r>
              <a:rPr lang="ru-RU" b="1" dirty="0" smtClean="0"/>
              <a:t>в школьной жизни.</a:t>
            </a:r>
            <a:endParaRPr lang="ru-RU" b="1" dirty="0"/>
          </a:p>
        </p:txBody>
      </p:sp>
      <p:pic>
        <p:nvPicPr>
          <p:cNvPr id="29" name="Picture 2" descr="D:\школьная папка\фото     1\итоговая линейка\Изображение 1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4929198"/>
            <a:ext cx="1785950" cy="13394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5757874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«До свидания, 6-А!»</a:t>
            </a:r>
            <a:br>
              <a:rPr lang="ru-RU" dirty="0" smtClean="0"/>
            </a:br>
            <a:r>
              <a:rPr lang="ru-RU" dirty="0" smtClean="0"/>
              <a:t>Последний раз в 6класс!</a:t>
            </a:r>
            <a:endParaRPr lang="ru-RU" dirty="0"/>
          </a:p>
        </p:txBody>
      </p:sp>
      <p:pic>
        <p:nvPicPr>
          <p:cNvPr id="3" name="Picture 2" descr="D:\школьная папка\фото     1\итоговая линейка\Изображение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643206" cy="19824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643570" y="3643314"/>
            <a:ext cx="328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Линейка, посвящённая окончанию учебного года.</a:t>
            </a:r>
            <a:br>
              <a:rPr lang="ru-RU" dirty="0" smtClean="0"/>
            </a:br>
            <a:r>
              <a:rPr lang="ru-RU" dirty="0" smtClean="0"/>
              <a:t>31 мая 2012 года</a:t>
            </a:r>
            <a:endParaRPr lang="ru-RU" dirty="0"/>
          </a:p>
        </p:txBody>
      </p:sp>
      <p:pic>
        <p:nvPicPr>
          <p:cNvPr id="5" name="Picture 2" descr="D:\школьная папка\фото     1\итоговая линейка\Изображение 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643446"/>
            <a:ext cx="2571768" cy="19288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3" descr="D:\школьная папка\фото     1\итоговая линейка\Изображение 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786322"/>
            <a:ext cx="2357454" cy="17680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3108" y="500042"/>
            <a:ext cx="419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9 мая –День победы. Шествие и митинг</a:t>
            </a:r>
            <a:endParaRPr lang="ru-RU" b="1" dirty="0"/>
          </a:p>
        </p:txBody>
      </p:sp>
      <p:pic>
        <p:nvPicPr>
          <p:cNvPr id="8" name="Picture 2" descr="D:\школьная папка\фото     1\9 мая 2012\Изображение 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142984"/>
            <a:ext cx="2071702" cy="1553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Picture 3" descr="D:\школьная папка\фото     1\9 мая 2012\Изображение 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071546"/>
            <a:ext cx="2095514" cy="15716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119</Words>
  <Application>Microsoft Office PowerPoint</Application>
  <PresentationFormat>Экран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6 – А класс    1 сентября классный час                « Кузьма Минин»</vt:lpstr>
      <vt:lpstr>Слайд 2</vt:lpstr>
      <vt:lpstr>23 февраля – день защитников отечества. Поздравляем наших мальчиков.</vt:lpstr>
      <vt:lpstr>"А ну-ка, девочки"  .6 – А класс. 2012 год </vt:lpstr>
      <vt:lpstr>             </vt:lpstr>
      <vt:lpstr>«До свидания, 6-А!» Последний раз в 6класс!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2012-07-12T03:41:18Z</dcterms:created>
  <dcterms:modified xsi:type="dcterms:W3CDTF">2012-07-12T04:32:15Z</dcterms:modified>
</cp:coreProperties>
</file>