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4" r:id="rId5"/>
    <p:sldId id="267" r:id="rId6"/>
    <p:sldId id="268" r:id="rId7"/>
    <p:sldId id="269" r:id="rId8"/>
    <p:sldId id="270" r:id="rId9"/>
    <p:sldId id="271" r:id="rId10"/>
    <p:sldId id="27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2985"/>
            <a:ext cx="7772400" cy="2457466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Конкурс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«Иллюстрированное лото»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643314"/>
            <a:ext cx="7786742" cy="2643206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Десять иллюстраций к роману нужно расположить в соответствии с сюжетной последовательностью.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900222" cy="1143000"/>
          </a:xfrm>
        </p:spPr>
        <p:txBody>
          <a:bodyPr/>
          <a:lstStyle/>
          <a:p>
            <a:r>
              <a:rPr lang="ru-RU" b="1" dirty="0" smtClean="0"/>
              <a:t>10</a:t>
            </a:r>
            <a:endParaRPr lang="ru-RU" b="1" dirty="0"/>
          </a:p>
        </p:txBody>
      </p:sp>
      <p:pic>
        <p:nvPicPr>
          <p:cNvPr id="3" name="Picture 4" descr="C:\Documents and Settings\Гращенкова АМ\Мои документы\Мои рисунки\Пушкин Творч\Russkij%20bunt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285992"/>
            <a:ext cx="565785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114404" cy="1143000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1</a:t>
            </a:r>
            <a:endParaRPr lang="ru-RU" sz="4800" b="1" dirty="0"/>
          </a:p>
        </p:txBody>
      </p:sp>
      <p:pic>
        <p:nvPicPr>
          <p:cNvPr id="3" name="Picture 2" descr="C:\Documents and Settings\Гращенкова АМ\Мои документы\Мои рисунки\суд Пугач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7636669" cy="4914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614470" cy="1143000"/>
          </a:xfrm>
        </p:spPr>
        <p:txBody>
          <a:bodyPr>
            <a:normAutofit/>
          </a:bodyPr>
          <a:lstStyle/>
          <a:p>
            <a:r>
              <a:rPr lang="ru-RU" sz="6000" dirty="0" smtClean="0"/>
              <a:t>2</a:t>
            </a:r>
            <a:endParaRPr lang="ru-RU" sz="6000" dirty="0"/>
          </a:p>
        </p:txBody>
      </p:sp>
      <p:pic>
        <p:nvPicPr>
          <p:cNvPr id="3" name="Picture 2" descr="D:\Литература 8 класс\Кап. дочка фото\Шмаринов Кап. дочка.jpg"/>
          <p:cNvPicPr>
            <a:picLocks noChangeAspect="1" noChangeArrowheads="1"/>
          </p:cNvPicPr>
          <p:nvPr/>
        </p:nvPicPr>
        <p:blipFill>
          <a:blip r:embed="rId2"/>
          <a:srcRect t="7915" r="14528" b="3811"/>
          <a:stretch>
            <a:fillRect/>
          </a:stretch>
        </p:blipFill>
        <p:spPr bwMode="auto">
          <a:xfrm>
            <a:off x="2428860" y="642918"/>
            <a:ext cx="4602496" cy="57456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400288" cy="1143000"/>
          </a:xfrm>
        </p:spPr>
        <p:txBody>
          <a:bodyPr/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pic>
        <p:nvPicPr>
          <p:cNvPr id="3" name="Picture 2" descr="D:\Литература 8 класс\Кап. дочка фото\Ге  Сцена свидания Пугачева и Грине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0"/>
            <a:ext cx="5314569" cy="66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328718" cy="114300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4</a:t>
            </a:r>
            <a:endParaRPr lang="ru-RU" sz="6000" b="1" dirty="0"/>
          </a:p>
        </p:txBody>
      </p:sp>
      <p:pic>
        <p:nvPicPr>
          <p:cNvPr id="3" name="Picture 2" descr="C:\Documents and Settings\Гращенкова АМ\Мои документы\Мои рисунки\Пушкин Творч\gal965_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500042"/>
            <a:ext cx="4170761" cy="61524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685908" cy="114300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5</a:t>
            </a:r>
            <a:endParaRPr lang="ru-RU" sz="60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1524" t="2385" r="3048"/>
          <a:stretch>
            <a:fillRect/>
          </a:stretch>
        </p:blipFill>
        <p:spPr bwMode="auto">
          <a:xfrm>
            <a:off x="4194492" y="1745306"/>
            <a:ext cx="3200964" cy="418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614470" cy="1143000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6</a:t>
            </a:r>
            <a:endParaRPr lang="ru-RU" sz="66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r="2988" b="1196"/>
          <a:stretch>
            <a:fillRect/>
          </a:stretch>
        </p:blipFill>
        <p:spPr bwMode="auto">
          <a:xfrm>
            <a:off x="4071934" y="1214422"/>
            <a:ext cx="3296339" cy="4193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614602" cy="114300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8</a:t>
            </a:r>
            <a:endParaRPr lang="ru-RU" sz="60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t="1174" r="4705" b="1174"/>
          <a:stretch>
            <a:fillRect/>
          </a:stretch>
        </p:blipFill>
        <p:spPr bwMode="auto">
          <a:xfrm>
            <a:off x="4500562" y="1857364"/>
            <a:ext cx="3193788" cy="4372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757346" cy="1143000"/>
          </a:xfrm>
        </p:spPr>
        <p:txBody>
          <a:bodyPr/>
          <a:lstStyle/>
          <a:p>
            <a:r>
              <a:rPr lang="ru-RU" b="1" dirty="0" smtClean="0"/>
              <a:t>9</a:t>
            </a:r>
            <a:endParaRPr lang="ru-RU" b="1" dirty="0"/>
          </a:p>
        </p:txBody>
      </p:sp>
      <p:pic>
        <p:nvPicPr>
          <p:cNvPr id="3" name="Picture 3" descr="C:\Documents and Settings\Гращенкова АМ\Мои документы\Мои рисунки\Пушкин Творч\img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596" y="2928901"/>
            <a:ext cx="4008065" cy="25766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22</Words>
  <PresentationFormat>Экран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Конкурс  «Иллюстрированное лото»</vt:lpstr>
      <vt:lpstr>1</vt:lpstr>
      <vt:lpstr>2</vt:lpstr>
      <vt:lpstr>3</vt:lpstr>
      <vt:lpstr>4</vt:lpstr>
      <vt:lpstr>5</vt:lpstr>
      <vt:lpstr>6</vt:lpstr>
      <vt:lpstr>8</vt:lpstr>
      <vt:lpstr>9</vt:lpstr>
      <vt:lpstr>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СОШ№22</cp:lastModifiedBy>
  <cp:revision>12</cp:revision>
  <dcterms:modified xsi:type="dcterms:W3CDTF">2008-10-02T11:35:05Z</dcterms:modified>
</cp:coreProperties>
</file>