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CCFF33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571767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«Литературные ассоциации»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286124"/>
            <a:ext cx="8358246" cy="3071834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литературные ассоциации и параллели возникают, если мы посмотрим на изображения героев из других произведений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обосновать.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74638"/>
            <a:ext cx="3614734" cy="365442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Дон Кихот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Санчо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Панса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Гращенкова АМ\Мои документы\Мои рисунки\Дон-Кихот и Санчо Панс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4285298" cy="6249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>
            <a:alpha val="9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274638"/>
            <a:ext cx="3543296" cy="444024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Калашников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Кирибеевич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Гращенкова АМ\Мои документы\Мои рисунки\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4559046" cy="65728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>
            <a:alpha val="7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142852"/>
            <a:ext cx="3786214" cy="2786082"/>
          </a:xfrm>
        </p:spPr>
        <p:txBody>
          <a:bodyPr/>
          <a:lstStyle/>
          <a:p>
            <a:r>
              <a:rPr lang="ru-RU" dirty="0" smtClean="0"/>
              <a:t>В.М.Васнецов «Иван-царевич на сером </a:t>
            </a:r>
            <a:r>
              <a:rPr lang="ru-RU" dirty="0" smtClean="0"/>
              <a:t>в</a:t>
            </a:r>
            <a:r>
              <a:rPr lang="ru-RU" dirty="0" smtClean="0"/>
              <a:t>олке»</a:t>
            </a:r>
            <a:endParaRPr lang="ru-RU" dirty="0"/>
          </a:p>
        </p:txBody>
      </p:sp>
      <p:pic>
        <p:nvPicPr>
          <p:cNvPr id="3075" name="Picture 3" descr="C:\Documents and Settings\Гращенкова АМ\Мои документы\Мои рисунки\133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929222" cy="66611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32</Words>
  <PresentationFormat>Экран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Конкурс  «Литературные ассоциации»</vt:lpstr>
      <vt:lpstr>Дон Кихот  и  Санчо Панса</vt:lpstr>
      <vt:lpstr>Калашников  и Кирибеевич</vt:lpstr>
      <vt:lpstr>В.М.Васнецов «Иван-царевич на сером волке»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 «Литературные ассоциации»</dc:title>
  <cp:lastModifiedBy>СОШ№22</cp:lastModifiedBy>
  <cp:revision>5</cp:revision>
  <dcterms:modified xsi:type="dcterms:W3CDTF">2008-10-02T12:19:54Z</dcterms:modified>
</cp:coreProperties>
</file>