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30.10.2008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30.10.2008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30.10.2008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71547"/>
            <a:ext cx="7772400" cy="1714511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Для самых внимательных читателей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3071810"/>
            <a:ext cx="8572560" cy="3429024"/>
          </a:xfrm>
        </p:spPr>
        <p:txBody>
          <a:bodyPr/>
          <a:lstStyle/>
          <a:p>
            <a:r>
              <a:rPr lang="ru-RU" b="1" dirty="0" smtClean="0"/>
              <a:t>1-я команда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доске портреты исторических деятелей (Петра I, Екатерины II, графа Миниха, Е.Пугачёва). </a:t>
            </a:r>
            <a:b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Вопрос: “Какие исторические персонажи не упоминаются в повести?”</a:t>
            </a:r>
          </a:p>
          <a:p>
            <a:endParaRPr lang="ru-RU" sz="28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Documents and Settings\Гращенкова АМ\Мои документы\Мои рисунки\img_54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142852"/>
            <a:ext cx="3600450" cy="4000500"/>
          </a:xfrm>
          <a:prstGeom prst="rect">
            <a:avLst/>
          </a:prstGeom>
          <a:noFill/>
        </p:spPr>
      </p:pic>
      <p:pic>
        <p:nvPicPr>
          <p:cNvPr id="4" name="Picture 4" descr="C:\Documents and Settings\Гращенкова АМ\Мои документы\Мои рисунки\Граф Миних 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428875"/>
            <a:ext cx="3755898" cy="4429125"/>
          </a:xfrm>
          <a:prstGeom prst="rect">
            <a:avLst/>
          </a:prstGeom>
          <a:noFill/>
        </p:spPr>
      </p:pic>
      <p:pic>
        <p:nvPicPr>
          <p:cNvPr id="2" name="Picture 5" descr="C:\Documents and Settings\Гращенкова АМ\Мои документы\Мои рисунки\Пугачёв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142852"/>
            <a:ext cx="2657475" cy="3143250"/>
          </a:xfrm>
          <a:prstGeom prst="rect">
            <a:avLst/>
          </a:prstGeom>
          <a:noFill/>
        </p:spPr>
      </p:pic>
      <p:pic>
        <p:nvPicPr>
          <p:cNvPr id="5" name="Picture 2" descr="C:\Documents and Settings\Гращенкова АМ\Мои документы\Мои рисунки\phppp73470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4" y="2643182"/>
            <a:ext cx="2895722" cy="40785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14290"/>
            <a:ext cx="8715436" cy="192882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2-я команда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Перед вами портреты писателей Я.Княжнина, М.Хераскова, А.Сумарокова. Вопрос: “Какое отношение они имеют к тексту повести?”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4" name="Picture 2" descr="C:\Documents and Settings\Гращенкова АМ\Мои документы\Мои рисунки\Сумароков А.П. Сумароков Александр Петрович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1857364"/>
            <a:ext cx="3329940" cy="4819650"/>
          </a:xfrm>
          <a:prstGeom prst="rect">
            <a:avLst/>
          </a:prstGeom>
          <a:noFill/>
        </p:spPr>
      </p:pic>
      <p:pic>
        <p:nvPicPr>
          <p:cNvPr id="3075" name="Picture 3" descr="C:\Documents and Settings\Гращенкова АМ\Мои документы\Мои рисунки\Я.Княжнин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357430"/>
            <a:ext cx="1905000" cy="2181225"/>
          </a:xfrm>
          <a:prstGeom prst="rect">
            <a:avLst/>
          </a:prstGeom>
          <a:noFill/>
        </p:spPr>
      </p:pic>
      <p:pic>
        <p:nvPicPr>
          <p:cNvPr id="3076" name="Picture 4" descr="C:\Documents and Settings\Гращенкова АМ\Мои документы\Мои рисунки\Куратор МГУ Херасков М. М. (1788-1802).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00232" y="2000240"/>
            <a:ext cx="3462909" cy="46191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Перед вами виды Санкт-Петербурга. Вопрос: “Какой из уголков Санкт-Петербурга и его окрестностей имеет отношение к тексту произведения?”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4098" name="Picture 2" descr="C:\Documents and Settings\Гращенкова АМ\Мои документы\Мои рисунки\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571612"/>
            <a:ext cx="3886200" cy="2827020"/>
          </a:xfrm>
          <a:prstGeom prst="rect">
            <a:avLst/>
          </a:prstGeom>
          <a:noFill/>
        </p:spPr>
      </p:pic>
      <p:pic>
        <p:nvPicPr>
          <p:cNvPr id="4099" name="Picture 3" descr="C:\Documents and Settings\Гращенкова АМ\Мои документы\Мои рисунки\48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1500174"/>
            <a:ext cx="4267200" cy="3200400"/>
          </a:xfrm>
          <a:prstGeom prst="rect">
            <a:avLst/>
          </a:prstGeom>
          <a:noFill/>
        </p:spPr>
      </p:pic>
      <p:pic>
        <p:nvPicPr>
          <p:cNvPr id="4100" name="Picture 4" descr="C:\Documents and Settings\Гращенкова АМ\Мои документы\Мои рисунки\catalog1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0" y="4500569"/>
            <a:ext cx="3329959" cy="2071976"/>
          </a:xfrm>
          <a:prstGeom prst="rect">
            <a:avLst/>
          </a:prstGeom>
          <a:noFill/>
        </p:spPr>
      </p:pic>
      <p:pic>
        <p:nvPicPr>
          <p:cNvPr id="4101" name="Picture 5" descr="C:\Documents and Settings\Гращенкова АМ\Мои документы\Мои рисунки\cl48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7686" y="4286256"/>
            <a:ext cx="3571900" cy="23573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36</Words>
  <PresentationFormat>Экран (4:3)</PresentationFormat>
  <Paragraphs>5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Для самых внимательных читателей </vt:lpstr>
      <vt:lpstr>Слайд 2</vt:lpstr>
      <vt:lpstr>2-я команда Перед вами портреты писателей Я.Княжнина, М.Хераскова, А.Сумарокова. Вопрос: “Какое отношение они имеют к тексту повести?” </vt:lpstr>
      <vt:lpstr>Перед вами виды Санкт-Петербурга. Вопрос: “Какой из уголков Санкт-Петербурга и его окрестностей имеет отношение к тексту произведения?”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Для самых внимательных читателей </dc:title>
  <cp:lastModifiedBy>СОШ№22</cp:lastModifiedBy>
  <cp:revision>8</cp:revision>
  <dcterms:modified xsi:type="dcterms:W3CDTF">2008-10-30T15:18:08Z</dcterms:modified>
</cp:coreProperties>
</file>