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9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03.10.2008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03.10.2008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03.10.2008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03.10.2008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03.10.2008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03.10.2008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03.10.2008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03.10.2008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03.10.2008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03.10.2008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03.10.2008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03.10.2008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500043"/>
            <a:ext cx="7772400" cy="3100408"/>
          </a:xfrm>
        </p:spPr>
        <p:txBody>
          <a:bodyPr>
            <a:norm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Литературная игра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по роману А.С.Пушкина «Капитанская дочка»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Блиц-опрос</a:t>
            </a:r>
            <a:endParaRPr lang="ru-RU" sz="4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32000">
              <a:srgbClr val="3399FF">
                <a:alpha val="16000"/>
              </a:srgbClr>
            </a:gs>
            <a:gs pos="16000">
              <a:srgbClr val="00CCCC"/>
            </a:gs>
            <a:gs pos="47000">
              <a:srgbClr val="9999FF"/>
            </a:gs>
            <a:gs pos="60001">
              <a:srgbClr val="2E6792"/>
            </a:gs>
            <a:gs pos="71001">
              <a:srgbClr val="3333CC"/>
            </a:gs>
            <a:gs pos="81000">
              <a:srgbClr val="1170FF"/>
            </a:gs>
            <a:gs pos="100000">
              <a:srgbClr val="006699"/>
            </a:gs>
          </a:gsLst>
          <a:lin ang="189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57166"/>
            <a:ext cx="8229600" cy="1285884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1-я команда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1857364"/>
            <a:ext cx="8715436" cy="4857784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sz="3900" dirty="0" smtClean="0">
                <a:latin typeface="Times New Roman" pitchFamily="18" charset="0"/>
                <a:cs typeface="Times New Roman" pitchFamily="18" charset="0"/>
              </a:rPr>
              <a:t>5. Какая песня была любимой у Пугачёва?</a:t>
            </a:r>
          </a:p>
          <a:p>
            <a:pPr>
              <a:buNone/>
            </a:pPr>
            <a:r>
              <a:rPr lang="ru-RU" sz="3900" b="1" i="1" dirty="0" smtClean="0">
                <a:latin typeface="Times New Roman" pitchFamily="18" charset="0"/>
                <a:cs typeface="Times New Roman" pitchFamily="18" charset="0"/>
              </a:rPr>
              <a:t>Варианты </a:t>
            </a:r>
            <a:r>
              <a:rPr lang="ru-RU" sz="3900" b="1" i="1" dirty="0" smtClean="0">
                <a:latin typeface="Times New Roman" pitchFamily="18" charset="0"/>
                <a:cs typeface="Times New Roman" pitchFamily="18" charset="0"/>
              </a:rPr>
              <a:t>ответов</a:t>
            </a:r>
            <a:endParaRPr lang="ru-RU" sz="39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900" b="1" dirty="0" smtClean="0">
                <a:latin typeface="Times New Roman" pitchFamily="18" charset="0"/>
                <a:cs typeface="Times New Roman" pitchFamily="18" charset="0"/>
              </a:rPr>
              <a:t>А«Вниз </a:t>
            </a:r>
            <a:r>
              <a:rPr lang="ru-RU" sz="3900" b="1" dirty="0" smtClean="0">
                <a:latin typeface="Times New Roman" pitchFamily="18" charset="0"/>
                <a:cs typeface="Times New Roman" pitchFamily="18" charset="0"/>
              </a:rPr>
              <a:t>по матушке, по Волге…»</a:t>
            </a:r>
          </a:p>
          <a:p>
            <a:pPr>
              <a:buNone/>
            </a:pPr>
            <a:r>
              <a:rPr lang="ru-RU" sz="3900" b="1" dirty="0" smtClean="0">
                <a:latin typeface="Times New Roman" pitchFamily="18" charset="0"/>
                <a:cs typeface="Times New Roman" pitchFamily="18" charset="0"/>
              </a:rPr>
              <a:t>Б«Не </a:t>
            </a:r>
            <a:r>
              <a:rPr lang="ru-RU" sz="3900" b="1" dirty="0" smtClean="0">
                <a:latin typeface="Times New Roman" pitchFamily="18" charset="0"/>
                <a:cs typeface="Times New Roman" pitchFamily="18" charset="0"/>
              </a:rPr>
              <a:t>шуми, </a:t>
            </a:r>
            <a:r>
              <a:rPr lang="ru-RU" sz="3900" b="1" dirty="0" err="1" smtClean="0">
                <a:latin typeface="Times New Roman" pitchFamily="18" charset="0"/>
                <a:cs typeface="Times New Roman" pitchFamily="18" charset="0"/>
              </a:rPr>
              <a:t>мати</a:t>
            </a:r>
            <a:r>
              <a:rPr lang="ru-RU" sz="3900" b="1" dirty="0" smtClean="0">
                <a:latin typeface="Times New Roman" pitchFamily="18" charset="0"/>
                <a:cs typeface="Times New Roman" pitchFamily="18" charset="0"/>
              </a:rPr>
              <a:t> зелёная дубровушка...»</a:t>
            </a:r>
          </a:p>
          <a:p>
            <a:pPr>
              <a:buNone/>
            </a:pPr>
            <a:r>
              <a:rPr lang="ru-RU" sz="3900" b="1" dirty="0" smtClean="0">
                <a:latin typeface="Times New Roman" pitchFamily="18" charset="0"/>
                <a:cs typeface="Times New Roman" pitchFamily="18" charset="0"/>
              </a:rPr>
              <a:t>В«Хаз-Булат </a:t>
            </a:r>
            <a:r>
              <a:rPr lang="ru-RU" sz="3900" b="1" dirty="0" smtClean="0">
                <a:latin typeface="Times New Roman" pitchFamily="18" charset="0"/>
                <a:cs typeface="Times New Roman" pitchFamily="18" charset="0"/>
              </a:rPr>
              <a:t>удалой, бедна </a:t>
            </a:r>
            <a:r>
              <a:rPr lang="ru-RU" sz="3900" b="1" dirty="0" smtClean="0">
                <a:latin typeface="Times New Roman" pitchFamily="18" charset="0"/>
                <a:cs typeface="Times New Roman" pitchFamily="18" charset="0"/>
              </a:rPr>
              <a:t>сакля твоя</a:t>
            </a:r>
            <a:r>
              <a:rPr lang="ru-RU" sz="3900" b="1" dirty="0" smtClean="0">
                <a:latin typeface="Times New Roman" pitchFamily="18" charset="0"/>
                <a:cs typeface="Times New Roman" pitchFamily="18" charset="0"/>
              </a:rPr>
              <a:t>…»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32000">
              <a:srgbClr val="3399FF">
                <a:alpha val="16000"/>
              </a:srgbClr>
            </a:gs>
            <a:gs pos="16000">
              <a:srgbClr val="00CCCC"/>
            </a:gs>
            <a:gs pos="47000">
              <a:srgbClr val="9999FF"/>
            </a:gs>
            <a:gs pos="60001">
              <a:srgbClr val="2E6792"/>
            </a:gs>
            <a:gs pos="71001">
              <a:srgbClr val="3333CC"/>
            </a:gs>
            <a:gs pos="81000">
              <a:srgbClr val="1170FF"/>
            </a:gs>
            <a:gs pos="100000">
              <a:srgbClr val="006699"/>
            </a:gs>
          </a:gsLst>
          <a:lin ang="189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100013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2-я команда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428736"/>
            <a:ext cx="8786874" cy="5286412"/>
          </a:xfrm>
        </p:spPr>
        <p:txBody>
          <a:bodyPr/>
          <a:lstStyle/>
          <a:p>
            <a:pPr>
              <a:buNone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6. В какой полк был зачислен Петруша Гринёв ещё до своего рождения?</a:t>
            </a:r>
          </a:p>
          <a:p>
            <a:pPr>
              <a:buNone/>
            </a:pPr>
            <a:r>
              <a:rPr lang="ru-RU" sz="4000" i="1" dirty="0" smtClean="0">
                <a:latin typeface="Times New Roman" pitchFamily="18" charset="0"/>
                <a:cs typeface="Times New Roman" pitchFamily="18" charset="0"/>
              </a:rPr>
              <a:t>Варианты ответов</a:t>
            </a:r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А. </a:t>
            </a: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Астаховский</a:t>
            </a:r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Б. Александровский</a:t>
            </a:r>
          </a:p>
          <a:p>
            <a:pPr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В. Семёновский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32000">
              <a:srgbClr val="3399FF">
                <a:alpha val="16000"/>
              </a:srgbClr>
            </a:gs>
            <a:gs pos="16000">
              <a:srgbClr val="00CCCC"/>
            </a:gs>
            <a:gs pos="47000">
              <a:srgbClr val="9999FF"/>
            </a:gs>
            <a:gs pos="60001">
              <a:srgbClr val="2E6792"/>
            </a:gs>
            <a:gs pos="71001">
              <a:srgbClr val="3333CC"/>
            </a:gs>
            <a:gs pos="81000">
              <a:srgbClr val="1170FF"/>
            </a:gs>
            <a:gs pos="100000">
              <a:srgbClr val="006699"/>
            </a:gs>
          </a:gsLst>
          <a:lin ang="189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3-я команда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1142984"/>
            <a:ext cx="8858312" cy="557216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5. Какую сумму проиграл Гринёв </a:t>
            </a:r>
            <a:r>
              <a:rPr lang="ru-RU" sz="4000" b="1" dirty="0" err="1" smtClean="0">
                <a:latin typeface="Times New Roman" pitchFamily="18" charset="0"/>
                <a:cs typeface="Times New Roman" pitchFamily="18" charset="0"/>
              </a:rPr>
              <a:t>Зурину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? </a:t>
            </a:r>
          </a:p>
          <a:p>
            <a:pPr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Варианты ответов:</a:t>
            </a:r>
          </a:p>
          <a:p>
            <a:pPr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А.  100 рублей</a:t>
            </a:r>
          </a:p>
          <a:p>
            <a:pPr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Б. 10 рублей</a:t>
            </a:r>
          </a:p>
          <a:p>
            <a:pPr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В. 1000 рублей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15</Words>
  <PresentationFormat>Экран (4:3)</PresentationFormat>
  <Paragraphs>20</Paragraphs>
  <Slides>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Тема Office</vt:lpstr>
      <vt:lpstr>Литературная игра  по роману А.С.Пушкина «Капитанская дочка»</vt:lpstr>
      <vt:lpstr>1-я команда </vt:lpstr>
      <vt:lpstr>2-я команда </vt:lpstr>
      <vt:lpstr>3-я команда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Литературная игра  по роману А.С.Пушкина «Капитанская дочка»</dc:title>
  <cp:lastModifiedBy>СОШ№22</cp:lastModifiedBy>
  <cp:revision>4</cp:revision>
  <dcterms:modified xsi:type="dcterms:W3CDTF">2008-10-03T04:13:23Z</dcterms:modified>
</cp:coreProperties>
</file>