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1764A-A791-4136-8AA5-7AA90273EA64}" type="datetimeFigureOut">
              <a:rPr lang="ru-RU" smtClean="0"/>
              <a:t>29.03.2013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B6485-CE64-4B05-87A3-7AEBA7614A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45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8DD-D1DA-426F-ADD2-FADE36DD41BD}" type="datetime1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01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5A49-262C-4C87-87CD-67D6E15BC4EE}" type="datetime1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16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5B54-DBB7-4291-AE05-04767D70B615}" type="datetime1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07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7E37-59E6-4B27-AE05-1C7A4FA06152}" type="datetime1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1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BF54-B4E6-4AA2-9DBF-CD30D3EA2186}" type="datetime1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3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48FF-2C7A-498B-8DFB-9EF8FF02FEF4}" type="datetime1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1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CFFD-F540-4049-913F-AD6BEBEE1A69}" type="datetime1">
              <a:rPr lang="ru-RU" smtClean="0"/>
              <a:t>29.03.2013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29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7143-8809-4A3C-82B9-42C7A5A53941}" type="datetime1">
              <a:rPr lang="ru-RU" smtClean="0"/>
              <a:t>29.03.2013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61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4F93A-C2E3-4872-A453-966C2C805191}" type="datetime1">
              <a:rPr lang="ru-RU" smtClean="0"/>
              <a:t>29.03.2013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49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E8C7-EE91-4277-8D78-9A522DE04E3B}" type="datetime1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1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073E-9B4A-4791-B136-2180F09DD926}" type="datetime1">
              <a:rPr lang="ru-RU" smtClean="0"/>
              <a:t>29.03.2013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19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34B26-62ED-4260-92DB-4758F226088D}" type="datetime1">
              <a:rPr lang="ru-RU" smtClean="0"/>
              <a:t>29.03.2013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6B48C-6CF6-4AB0-9616-A54FCCD69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252271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Инструкция создания иллюстрированного задания в инструментальной программе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941168"/>
            <a:ext cx="6080720" cy="69763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Hot </a:t>
            </a:r>
            <a:r>
              <a:rPr lang="en-US" b="1" dirty="0" smtClean="0">
                <a:solidFill>
                  <a:srgbClr val="002060"/>
                </a:solidFill>
              </a:rPr>
              <a:t>Potatoes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50" b="1" dirty="0" smtClean="0">
                <a:solidFill>
                  <a:srgbClr val="002060"/>
                </a:solidFill>
              </a:rPr>
              <a:t>Шаг 1</a:t>
            </a:r>
            <a:endParaRPr lang="ru-RU" sz="455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1.Закачайте картинки в файловую папку у себя на компьютере.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2.Откройте программу </a:t>
            </a:r>
            <a:r>
              <a:rPr lang="en-US" b="1" dirty="0" smtClean="0">
                <a:solidFill>
                  <a:srgbClr val="002060"/>
                </a:solidFill>
              </a:rPr>
              <a:t>Hot Potatoes 6, </a:t>
            </a:r>
            <a:r>
              <a:rPr lang="ru-RU" b="1" dirty="0" smtClean="0">
                <a:solidFill>
                  <a:srgbClr val="002060"/>
                </a:solidFill>
              </a:rPr>
              <a:t>найдите  </a:t>
            </a:r>
            <a:r>
              <a:rPr lang="en-US" b="1" dirty="0" err="1" smtClean="0">
                <a:solidFill>
                  <a:srgbClr val="002060"/>
                </a:solidFill>
              </a:rPr>
              <a:t>JMatch</a:t>
            </a:r>
            <a:r>
              <a:rPr lang="ru-RU" b="1" dirty="0" smtClean="0">
                <a:solidFill>
                  <a:srgbClr val="002060"/>
                </a:solidFill>
              </a:rPr>
              <a:t>, нажмите по ней.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716425"/>
            <a:ext cx="4032448" cy="25110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41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Шаг 2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В открывшемся окне программы напишите название задания и сохраните, выбрав в верхнем меню файл-сохранить как 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84984"/>
            <a:ext cx="3816424" cy="198022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659" y="3429000"/>
            <a:ext cx="3939805" cy="2376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43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90" b="1" dirty="0" smtClean="0">
                <a:solidFill>
                  <a:srgbClr val="002060"/>
                </a:solidFill>
              </a:rPr>
              <a:t>Шаг 3</a:t>
            </a:r>
            <a:endParaRPr lang="ru-RU" sz="459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Перед Вами таблица из двух столбцов: в левый столбик внесите ссылки на файлы иллюстраций; в правый столбик их определения.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2. Для внесения ссылок нажмите на 5 кнопку справа «вставка рисунка из файла на диске». Закачайте картинки из ранее созданной папки.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5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620" b="1" dirty="0" smtClean="0">
                <a:solidFill>
                  <a:srgbClr val="002060"/>
                </a:solidFill>
              </a:rPr>
              <a:t>Шаг 4</a:t>
            </a:r>
            <a:endParaRPr lang="ru-RU" sz="462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При закачивании картинок Вы увидите окно, где нужно изменить высоту изображения (</a:t>
            </a:r>
            <a:r>
              <a:rPr lang="en-US" b="1" dirty="0" smtClean="0">
                <a:solidFill>
                  <a:srgbClr val="002060"/>
                </a:solidFill>
              </a:rPr>
              <a:t>max </a:t>
            </a:r>
            <a:r>
              <a:rPr lang="ru-RU" b="1" dirty="0" smtClean="0">
                <a:solidFill>
                  <a:srgbClr val="002060"/>
                </a:solidFill>
              </a:rPr>
              <a:t>100)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2</a:t>
            </a:r>
            <a:r>
              <a:rPr lang="ru-RU" b="1" dirty="0" smtClean="0">
                <a:solidFill>
                  <a:srgbClr val="002060"/>
                </a:solidFill>
              </a:rPr>
              <a:t>.Выбирайте одинаковую высоту внутри одного задания. Ширина выравнивается автоматически. Обязательно измените название внизу окна, например на цифру. Нажмите ОК. Вы увидите ссылку на файл.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26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50" b="1" dirty="0" smtClean="0">
                <a:solidFill>
                  <a:srgbClr val="002060"/>
                </a:solidFill>
              </a:rPr>
              <a:t>Шаг 5</a:t>
            </a:r>
            <a:endParaRPr lang="ru-RU" sz="485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1.Закончив вносить ссылки на файлы нажмите значок «этикетка» (второй символ справа). Измените размер </a:t>
            </a:r>
            <a:r>
              <a:rPr lang="en-US" b="1" dirty="0" smtClean="0">
                <a:solidFill>
                  <a:srgbClr val="002060"/>
                </a:solidFill>
              </a:rPr>
              <a:t>small </a:t>
            </a:r>
            <a:r>
              <a:rPr lang="ru-RU" b="1" dirty="0" smtClean="0">
                <a:solidFill>
                  <a:srgbClr val="002060"/>
                </a:solidFill>
              </a:rPr>
              <a:t>на </a:t>
            </a:r>
            <a:r>
              <a:rPr lang="en-US" b="1" dirty="0" smtClean="0">
                <a:solidFill>
                  <a:srgbClr val="002060"/>
                </a:solidFill>
              </a:rPr>
              <a:t>large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2.Выберите цвет фона задания, заголовка, установите время.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3. Нажмите на значок «другое» и щелкните по строке «перемешать порядок вопросов при загрузке». Нажмите ОК.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2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Шаг 6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1.Сохраните упражнение, для этого </a:t>
            </a: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 правом углу выберите «файл», в подпункте «создание веб-страницы, выбрать подпункт «</a:t>
            </a:r>
            <a:r>
              <a:rPr lang="en-US" b="1" dirty="0" smtClean="0">
                <a:solidFill>
                  <a:srgbClr val="002060"/>
                </a:solidFill>
              </a:rPr>
              <a:t>drag/drop </a:t>
            </a:r>
            <a:r>
              <a:rPr lang="ru-RU" b="1" dirty="0" smtClean="0">
                <a:solidFill>
                  <a:srgbClr val="002060"/>
                </a:solidFill>
              </a:rPr>
              <a:t>для веб-страницы».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2. Закачайте картинки и два задания в курс в отдельную папку.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3. В курсе выберите в меню </a:t>
            </a:r>
            <a:r>
              <a:rPr lang="en-US" b="1" dirty="0" err="1" smtClean="0">
                <a:solidFill>
                  <a:srgbClr val="002060"/>
                </a:solidFill>
              </a:rPr>
              <a:t>HotPot</a:t>
            </a:r>
            <a:r>
              <a:rPr lang="ru-RU" b="1" dirty="0" smtClean="0">
                <a:solidFill>
                  <a:srgbClr val="002060"/>
                </a:solidFill>
              </a:rPr>
              <a:t>, закачайте задание вместе с картинками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2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</a:t>
            </a:r>
            <a:r>
              <a:rPr lang="ru-RU" b="1" dirty="0" smtClean="0"/>
              <a:t>ример задания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4824"/>
            <a:ext cx="4176464" cy="33843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00808"/>
            <a:ext cx="3888432" cy="34563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Заярная Т.Г., учитель английского языка ГБОУ СОШ № 2038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0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221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Инструкция создания иллюстрированного задания в инструментальной программе </vt:lpstr>
      <vt:lpstr>Шаг 1</vt:lpstr>
      <vt:lpstr>Шаг 2</vt:lpstr>
      <vt:lpstr>Шаг 3</vt:lpstr>
      <vt:lpstr>Шаг 4</vt:lpstr>
      <vt:lpstr>Шаг 5</vt:lpstr>
      <vt:lpstr>Шаг 6</vt:lpstr>
      <vt:lpstr>Пример задания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создания иллюстрированного задания в инструментальной программе </dc:title>
  <dc:creator>татьяна</dc:creator>
  <cp:lastModifiedBy>user</cp:lastModifiedBy>
  <cp:revision>12</cp:revision>
  <dcterms:created xsi:type="dcterms:W3CDTF">2012-10-07T15:45:22Z</dcterms:created>
  <dcterms:modified xsi:type="dcterms:W3CDTF">2013-03-29T19:10:39Z</dcterms:modified>
</cp:coreProperties>
</file>