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84E90-7D28-4528-B4CD-E0357F8E6DA6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C0EA5-78A8-4628-A068-8F8F8768F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C41460-2694-43B3-B379-652096B7E78F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0EA5-78A8-4628-A068-8F8F8768FE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-zadachka.ru/" TargetMode="External"/><Relationship Id="rId2" Type="http://schemas.openxmlformats.org/officeDocument/2006/relationships/hyperlink" Target="http://karusel.desc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rsho.ru/" TargetMode="External"/><Relationship Id="rId4" Type="http://schemas.openxmlformats.org/officeDocument/2006/relationships/hyperlink" Target="http://anglyaz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/>
              <a:t>Участие в интернет – конкурсах в 2012/2013 учебном году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400" dirty="0" smtClean="0"/>
              <a:t>«Интернет – карусель»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karusel.desc.ru</a:t>
            </a:r>
            <a:r>
              <a:rPr lang="ru-RU" sz="2400" dirty="0" smtClean="0"/>
              <a:t>) – 8 человек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“My Summer Adventure” (</a:t>
            </a:r>
            <a:r>
              <a:rPr lang="en-US" sz="2400" u="sng" dirty="0" smtClean="0">
                <a:solidFill>
                  <a:srgbClr val="92D050"/>
                </a:solidFill>
              </a:rPr>
              <a:t>metodisty.ru</a:t>
            </a:r>
            <a:r>
              <a:rPr lang="en-US" sz="2400" dirty="0" smtClean="0"/>
              <a:t>) – 1 </a:t>
            </a:r>
            <a:r>
              <a:rPr lang="ru-RU" sz="2400" dirty="0" smtClean="0"/>
              <a:t>человек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 smtClean="0"/>
              <a:t>«</a:t>
            </a:r>
            <a:r>
              <a:rPr lang="en-US" sz="2400" dirty="0" smtClean="0"/>
              <a:t>Google </a:t>
            </a:r>
            <a:r>
              <a:rPr lang="ru-RU" sz="2400" dirty="0" smtClean="0"/>
              <a:t>против Мюллера» (</a:t>
            </a:r>
            <a:r>
              <a:rPr lang="en-US" sz="2400" u="sng" dirty="0" smtClean="0">
                <a:solidFill>
                  <a:srgbClr val="FF33CC"/>
                </a:solidFill>
              </a:rPr>
              <a:t>nic-snail.ru</a:t>
            </a:r>
            <a:r>
              <a:rPr lang="ru-RU" sz="2400" dirty="0" smtClean="0"/>
              <a:t>) – 1 человек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II</a:t>
            </a:r>
            <a:r>
              <a:rPr lang="ru-RU" sz="2400" dirty="0" smtClean="0"/>
              <a:t> Всероссийская дистанционная олимпиада (</a:t>
            </a:r>
            <a:r>
              <a:rPr lang="en-US" sz="2400" u="sng" dirty="0" smtClean="0">
                <a:hlinkClick r:id="rId3"/>
              </a:rPr>
              <a:t>vot</a:t>
            </a:r>
            <a:r>
              <a:rPr lang="ru-RU" sz="2400" u="sng" dirty="0" smtClean="0">
                <a:hlinkClick r:id="rId3"/>
              </a:rPr>
              <a:t>-</a:t>
            </a:r>
            <a:r>
              <a:rPr lang="en-US" sz="2400" u="sng" dirty="0" err="1" smtClean="0">
                <a:hlinkClick r:id="rId3"/>
              </a:rPr>
              <a:t>zadachka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smtClean="0">
                <a:hlinkClick r:id="rId3"/>
              </a:rPr>
              <a:t>ru</a:t>
            </a:r>
            <a:r>
              <a:rPr lang="ru-RU" sz="2400" dirty="0" smtClean="0"/>
              <a:t>) – 1 человек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“Go West” (</a:t>
            </a:r>
            <a:r>
              <a:rPr lang="en-US" sz="2400" u="sng" dirty="0" smtClean="0">
                <a:solidFill>
                  <a:srgbClr val="FFFF00"/>
                </a:solidFill>
              </a:rPr>
              <a:t>edusite.ru</a:t>
            </a:r>
            <a:r>
              <a:rPr lang="en-US" sz="2400" dirty="0" smtClean="0"/>
              <a:t>) – 1 </a:t>
            </a:r>
            <a:r>
              <a:rPr lang="ru-RU" sz="2400" dirty="0" smtClean="0"/>
              <a:t>человек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“The Spirit of Christmas” (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farosta.ru</a:t>
            </a:r>
            <a:r>
              <a:rPr lang="en-US" sz="2400" dirty="0" smtClean="0"/>
              <a:t>) – 2 </a:t>
            </a:r>
            <a:r>
              <a:rPr lang="ru-RU" sz="2400" dirty="0" smtClean="0"/>
              <a:t>человека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 smtClean="0"/>
              <a:t>«Британский бульдог» (</a:t>
            </a:r>
            <a:r>
              <a:rPr lang="en-US" sz="2400" dirty="0" smtClean="0">
                <a:hlinkClick r:id="rId4"/>
              </a:rPr>
              <a:t>anglyaz.ru</a:t>
            </a:r>
            <a:r>
              <a:rPr lang="ru-RU" sz="2400" dirty="0" smtClean="0"/>
              <a:t>) – 18 человек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 smtClean="0"/>
              <a:t>Мультитест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irsho.ru</a:t>
            </a:r>
            <a:r>
              <a:rPr lang="ru-RU" sz="2400" dirty="0" smtClean="0"/>
              <a:t>) – 10 человек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 smtClean="0"/>
              <a:t>«Альбус»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irsho.ru</a:t>
            </a:r>
            <a:r>
              <a:rPr lang="ru-RU" sz="2400" dirty="0" smtClean="0"/>
              <a:t>) – 9 человек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dirty="0" smtClean="0"/>
              <a:t> «Английский лев» (</a:t>
            </a:r>
            <a:r>
              <a:rPr lang="en-US" sz="2400" u="sng" dirty="0" smtClean="0">
                <a:solidFill>
                  <a:srgbClr val="FF33CC"/>
                </a:solidFill>
              </a:rPr>
              <a:t>nic-snail.ru</a:t>
            </a:r>
            <a:r>
              <a:rPr lang="ru-RU" sz="2400" dirty="0" smtClean="0"/>
              <a:t>) – 1 человек</a:t>
            </a:r>
          </a:p>
          <a:p>
            <a:pPr marL="514350" indent="-514350">
              <a:buFontTx/>
              <a:buAutoNum type="arabicPeriod"/>
              <a:defRPr/>
            </a:pPr>
            <a:endParaRPr lang="ru-RU" sz="24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24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24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24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2400" dirty="0" smtClean="0"/>
          </a:p>
          <a:p>
            <a:pPr marL="514350" indent="-514350">
              <a:buFontTx/>
              <a:buAutoNum type="arabicPeriod"/>
              <a:defRPr/>
            </a:pPr>
            <a:endParaRPr lang="en-US" sz="2400" dirty="0" smtClean="0"/>
          </a:p>
          <a:p>
            <a:pPr marL="514350" indent="-514350">
              <a:buFontTx/>
              <a:buAutoNum type="arabicPeriod"/>
              <a:defRPr/>
            </a:pPr>
            <a:endParaRPr lang="ru-RU" sz="2800" dirty="0" smtClean="0"/>
          </a:p>
          <a:p>
            <a:pPr>
              <a:buFontTx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Дипломы победителя</a:t>
            </a:r>
            <a:endParaRPr lang="ru-RU" sz="3600" b="1" dirty="0"/>
          </a:p>
        </p:txBody>
      </p:sp>
      <p:pic>
        <p:nvPicPr>
          <p:cNvPr id="21507" name="Содержимое 3" descr="орлова анна 1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295400"/>
            <a:ext cx="3886200" cy="5410200"/>
          </a:xfrm>
        </p:spPr>
      </p:pic>
      <p:pic>
        <p:nvPicPr>
          <p:cNvPr id="21508" name="Picture 3" descr="C:\Users\Админ\Pictures\2013-03-30\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371600"/>
            <a:ext cx="381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5158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Индивидуальная программа развития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  английскому  языку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для ученицы 9а  класса СОШ № 8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Орловой Анны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 2012-2015 уч. г.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351587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rgbClr val="00B050"/>
                </a:solidFill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Цель программы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– развитие индивидуальности ученицы,  ее активной гражданской позиции, повышение уровня общего интеллектуального развития учащейся через изучение лингвострановедческого материала по английскому языку, формирование самообразовательной компетенции, т.е. способности поддерживать и повышать в процессе самообразования уровень владения английским языком.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Тематика курса: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Школьные годы. Будущая профессия.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Наша цивилизация.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Свободное время.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Проблемы молодежи.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Познание мира.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Наша страна.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Известные люди.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Спорт в нашей жизни.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Обычаи и традиции.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Крупные города мира.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Известные английские и американские писатели.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Англоязычные страны.</a:t>
            </a:r>
          </a:p>
          <a:p>
            <a:pPr>
              <a:buFont typeface="Wingdings" pitchFamily="2" charset="2"/>
              <a:buChar char="v"/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2400" dirty="0" smtClean="0"/>
          </a:p>
          <a:p>
            <a:pPr>
              <a:buFont typeface="Wingdings" pitchFamily="2" charset="2"/>
              <a:buChar char="v"/>
              <a:defRPr/>
            </a:pPr>
            <a:endParaRPr lang="ru-RU" sz="2400" dirty="0" smtClean="0"/>
          </a:p>
          <a:p>
            <a:pPr>
              <a:buFont typeface="Wingdings" pitchFamily="2" charset="2"/>
              <a:buChar char="v"/>
              <a:defRPr/>
            </a:pPr>
            <a:endParaRPr lang="ru-RU" dirty="0" smtClean="0"/>
          </a:p>
          <a:p>
            <a:pPr>
              <a:buFont typeface="Wingdings" pitchFamily="2" charset="2"/>
              <a:buChar char="v"/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sz="4000" b="1" dirty="0" smtClean="0">
                <a:solidFill>
                  <a:srgbClr val="FF33CC"/>
                </a:solidFill>
              </a:rPr>
              <a:t>Формы работы: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Аудирование.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Чтение  и постановка вопросов к тексту.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Пересказ текста.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Составление монологического высказывания.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Составление диалога.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Выполнение грамматических заданий.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Написание письма зарубежному другу.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Проект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9812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Задания из грамматики Мерфи</a:t>
            </a:r>
            <a:endParaRPr lang="ru-RU" sz="2800" b="1" dirty="0"/>
          </a:p>
        </p:txBody>
      </p:sp>
      <p:pic>
        <p:nvPicPr>
          <p:cNvPr id="27651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427547">
            <a:off x="396875" y="1458913"/>
            <a:ext cx="2895600" cy="4114800"/>
          </a:xfrm>
        </p:spPr>
      </p:pic>
      <p:pic>
        <p:nvPicPr>
          <p:cNvPr id="27652" name="Picture 2" descr="C:\Users\Админ\Pictures\2013-03-30\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2981">
            <a:off x="5953125" y="1752600"/>
            <a:ext cx="297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Админ\Pictures\2013-03-30\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600200"/>
            <a:ext cx="288131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/>
              <a:t>Готовимся к ГИА</a:t>
            </a:r>
            <a:endParaRPr lang="ru-RU" sz="2800" b="1" dirty="0"/>
          </a:p>
        </p:txBody>
      </p:sp>
      <p:pic>
        <p:nvPicPr>
          <p:cNvPr id="28675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219200"/>
            <a:ext cx="7497763" cy="5638800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/>
              <a:t>Методические пособия</a:t>
            </a:r>
            <a:endParaRPr lang="ru-RU" sz="4000" b="1" dirty="0"/>
          </a:p>
        </p:txBody>
      </p:sp>
      <p:pic>
        <p:nvPicPr>
          <p:cNvPr id="29699" name="Содержимое 3" descr="93041175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1524000"/>
            <a:ext cx="1905000" cy="3028950"/>
          </a:xfrm>
        </p:spPr>
      </p:pic>
      <p:pic>
        <p:nvPicPr>
          <p:cNvPr id="29700" name="Picture 4" descr="C:\Users\Админ\Pictures\2013-03-30\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23622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Админ\Downloads\1194704551_1867387ca9f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0"/>
            <a:ext cx="18430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Users\Админ\Downloads\мерф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24000"/>
            <a:ext cx="198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C:\Users\Админ\Downloads\shkolnye_kartinki_25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447800"/>
            <a:ext cx="1047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C:\Users\Админ\Downloads\shkolnye_kartinki_4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200400"/>
            <a:ext cx="685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203</Words>
  <PresentationFormat>Экран (4:3)</PresentationFormat>
  <Paragraphs>54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Участие в интернет – конкурсах в 2012/2013 учебном году</vt:lpstr>
      <vt:lpstr> Дипломы победителя</vt:lpstr>
      <vt:lpstr>  Индивидуальная программа развития по  английскому  языку для ученицы 9а  класса СОШ № 8 Орловой Анны   на 2012-2015 уч. г. </vt:lpstr>
      <vt:lpstr> Цель программы – развитие индивидуальности ученицы,  ее активной гражданской позиции, повышение уровня общего интеллектуального развития учащейся через изучение лингвострановедческого материала по английскому языку, формирование самообразовательной компетенции, т.е. способности поддерживать и повышать в процессе самообразования уровень владения английским языком. </vt:lpstr>
      <vt:lpstr>Слайд 5</vt:lpstr>
      <vt:lpstr>Слайд 6</vt:lpstr>
      <vt:lpstr>  Задания из грамматики Мерфи</vt:lpstr>
      <vt:lpstr>Готовимся к ГИА</vt:lpstr>
      <vt:lpstr>Методические пособия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интернет – конкурсах в 2012/2013 учебном году</dc:title>
  <dc:creator>Админ</dc:creator>
  <cp:lastModifiedBy>Админ</cp:lastModifiedBy>
  <cp:revision>11</cp:revision>
  <dcterms:created xsi:type="dcterms:W3CDTF">2013-04-01T15:16:40Z</dcterms:created>
  <dcterms:modified xsi:type="dcterms:W3CDTF">2013-04-01T15:31:17Z</dcterms:modified>
</cp:coreProperties>
</file>