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3376F36-0E07-4AE1-8253-66DCABBFFA59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6E8283-96B7-4117-B937-675ABAB207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6F36-0E07-4AE1-8253-66DCABBFFA59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8283-96B7-4117-B937-675ABAB207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6F36-0E07-4AE1-8253-66DCABBFFA59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8283-96B7-4117-B937-675ABAB207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6F36-0E07-4AE1-8253-66DCABBFFA59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8283-96B7-4117-B937-675ABAB207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3376F36-0E07-4AE1-8253-66DCABBFFA59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6E8283-96B7-4117-B937-675ABAB207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6F36-0E07-4AE1-8253-66DCABBFFA59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8283-96B7-4117-B937-675ABAB207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6F36-0E07-4AE1-8253-66DCABBFFA59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8283-96B7-4117-B937-675ABAB207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6F36-0E07-4AE1-8253-66DCABBFFA59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8283-96B7-4117-B937-675ABAB207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6F36-0E07-4AE1-8253-66DCABBFFA59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8283-96B7-4117-B937-675ABAB207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6F36-0E07-4AE1-8253-66DCABBFFA59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8283-96B7-4117-B937-675ABAB207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6F36-0E07-4AE1-8253-66DCABBFFA59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8283-96B7-4117-B937-675ABAB207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376F36-0E07-4AE1-8253-66DCABBFFA59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6E8283-96B7-4117-B937-675ABAB207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1219200" y="3857628"/>
            <a:ext cx="4210056" cy="101917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К.  Г. Паустовский </a:t>
            </a:r>
            <a:b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( 1892 – 1966) 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Урок литературы в 7 классе</a:t>
            </a:r>
          </a:p>
          <a:p>
            <a:r>
              <a:rPr lang="ru-RU" sz="1600" dirty="0" smtClean="0"/>
              <a:t>Автор: </a:t>
            </a:r>
            <a:r>
              <a:rPr lang="ru-RU" sz="1600" dirty="0" err="1" smtClean="0"/>
              <a:t>Гаськова</a:t>
            </a:r>
            <a:r>
              <a:rPr lang="ru-RU" sz="1600" dirty="0" smtClean="0"/>
              <a:t> Э.А.. Учитель литературы МБОУ СОШ № 2 г. Тайшета </a:t>
            </a:r>
            <a:endParaRPr lang="ru-RU" sz="1600" dirty="0"/>
          </a:p>
        </p:txBody>
      </p:sp>
      <p:pic>
        <p:nvPicPr>
          <p:cNvPr id="10242" name="Picture 2" descr="http://www.russianwashington.com/images/stories/14_news_pics/paustovsk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000108"/>
            <a:ext cx="2857500" cy="368617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https://encrypted-tbn2.gstatic.com/images?q=tbn:ANd9GcR2xvqMydjk89fOaugL1DX9umVisutflsoBkcYAY9EN-H17ttFcT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https://encrypted-tbn2.gstatic.com/images?q=tbn:ANd9GcR2xvqMydjk89fOaugL1DX9umVisutflsoBkcYAY9EN-H17ttFcT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8" name="AutoShape 6" descr="https://encrypted-tbn2.gstatic.com/images?q=tbn:ANd9GcR2xvqMydjk89fOaugL1DX9umVisutflsoBkcYAY9EN-H17ttFcT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0" name="AutoShape 8" descr="https://encrypted-tbn2.gstatic.com/images?q=tbn:ANd9GcSqDfyqOMpPGEZwWDR6EGuK1SsI8MAdKfYYDDlWjdtrWQCytCo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2" name="AutoShape 10" descr="https://encrypted-tbn3.gstatic.com/images?q=tbn:ANd9GcTzeBLXm8rZdTOGO_nTqYnaNQwu_UFvjdyPSMN2_YPs8rTzKQ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4" name="AutoShape 12" descr="https://encrypted-tbn3.gstatic.com/images?q=tbn:ANd9GcTzeBLXm8rZdTOGO_nTqYnaNQwu_UFvjdyPSMN2_YPs8rTzKQ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6" name="AutoShape 14" descr="https://encrypted-tbn2.gstatic.com/images?q=tbn:ANd9GcTqUp8AXcgeuotKbzli_C_ITadwLsKuWv7ClAYbq1umo8VeLdk_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68" name="AutoShape 16" descr="https://encrypted-tbn2.gstatic.com/images?q=tbn:ANd9GcTqUp8AXcgeuotKbzli_C_ITadwLsKuWv7ClAYbq1umo8VeLdk_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69" name="Picture 17" descr="C:\Users\Элла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1771650" cy="2581275"/>
          </a:xfrm>
          <a:prstGeom prst="rect">
            <a:avLst/>
          </a:prstGeom>
          <a:noFill/>
        </p:spPr>
      </p:pic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Книги К.Г.Паустовского для детей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3570" name="Picture 18" descr="C:\Users\Элла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214422"/>
            <a:ext cx="1800225" cy="2543175"/>
          </a:xfrm>
          <a:prstGeom prst="rect">
            <a:avLst/>
          </a:prstGeom>
          <a:noFill/>
        </p:spPr>
      </p:pic>
      <p:pic>
        <p:nvPicPr>
          <p:cNvPr id="23572" name="Picture 20" descr="http://www.rulit.net/data/programs/images/artelnye-muzhichki_2540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1142984"/>
            <a:ext cx="1643074" cy="2103135"/>
          </a:xfrm>
          <a:prstGeom prst="rect">
            <a:avLst/>
          </a:prstGeom>
          <a:noFill/>
        </p:spPr>
      </p:pic>
      <p:pic>
        <p:nvPicPr>
          <p:cNvPr id="23574" name="Picture 22" descr="http://img2.labirint.ru/books5/50000/big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8662" y="3857628"/>
            <a:ext cx="1587030" cy="2452683"/>
          </a:xfrm>
          <a:prstGeom prst="rect">
            <a:avLst/>
          </a:prstGeom>
          <a:noFill/>
        </p:spPr>
      </p:pic>
      <p:pic>
        <p:nvPicPr>
          <p:cNvPr id="23578" name="Picture 26" descr="http://img1.labirint.ru/books/355266/big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26" y="4000504"/>
            <a:ext cx="1739725" cy="2688667"/>
          </a:xfrm>
          <a:prstGeom prst="rect">
            <a:avLst/>
          </a:prstGeom>
          <a:noFill/>
        </p:spPr>
      </p:pic>
      <p:pic>
        <p:nvPicPr>
          <p:cNvPr id="23580" name="Picture 28" descr="http://www.kniga.ru/upload/covers/27f/27f16dddbd6f4c40ca149cd2d0c303d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929190" y="4000504"/>
            <a:ext cx="1905000" cy="2305050"/>
          </a:xfrm>
          <a:prstGeom prst="rect">
            <a:avLst/>
          </a:prstGeom>
          <a:noFill/>
        </p:spPr>
      </p:pic>
      <p:pic>
        <p:nvPicPr>
          <p:cNvPr id="23582" name="Picture 30" descr="http://my-shop.ru/_files/product/2/65/647890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00892" y="3357562"/>
            <a:ext cx="1905000" cy="2914650"/>
          </a:xfrm>
          <a:prstGeom prst="rect">
            <a:avLst/>
          </a:prstGeom>
          <a:noFill/>
        </p:spPr>
      </p:pic>
      <p:pic>
        <p:nvPicPr>
          <p:cNvPr id="23586" name="Picture 34" descr="https://encrypted-tbn3.gstatic.com/images?q=tbn:ANd9GcQr6v7Y5mq1KvhAMMi_pq6AT9NYF2k8T31uEVeSKkaO5iqVi3DD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43438" y="1285860"/>
            <a:ext cx="1866900" cy="2447926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Любимые места писателя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5602" name="Picture 2" descr="http://paustovskiy.niv.ru/images/mesta/tarusa_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643050"/>
            <a:ext cx="3071834" cy="2039698"/>
          </a:xfrm>
          <a:prstGeom prst="rect">
            <a:avLst/>
          </a:prstGeom>
          <a:noFill/>
        </p:spPr>
      </p:pic>
      <p:pic>
        <p:nvPicPr>
          <p:cNvPr id="25604" name="Picture 4" descr="http://paustovskiy.niv.ru/images/mesta/tarusa_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4429132"/>
            <a:ext cx="2928926" cy="2237700"/>
          </a:xfrm>
          <a:prstGeom prst="rect">
            <a:avLst/>
          </a:prstGeom>
          <a:noFill/>
        </p:spPr>
      </p:pic>
      <p:pic>
        <p:nvPicPr>
          <p:cNvPr id="25606" name="Picture 6" descr="http://paustovskiy.niv.ru/images/mesta/tarusa_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4286256"/>
            <a:ext cx="2762237" cy="2071678"/>
          </a:xfrm>
          <a:prstGeom prst="rect">
            <a:avLst/>
          </a:prstGeom>
          <a:noFill/>
        </p:spPr>
      </p:pic>
      <p:pic>
        <p:nvPicPr>
          <p:cNvPr id="25608" name="Picture 8" descr="http://paustovskiy.niv.ru/images/mesta/tarusa_0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000504"/>
            <a:ext cx="2286016" cy="160021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714876" y="1500174"/>
            <a:ext cx="364333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"... Места вокруг Тарусы поистине прелестны они погружены в чистейший легкий воздух... Тарусу давно следовало бы объявить природным заповедником..." -               				К.Г. Паустовский.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Памятник писателю в Тарусе</a:t>
            </a:r>
            <a:endParaRPr lang="ru-RU" dirty="0"/>
          </a:p>
        </p:txBody>
      </p:sp>
      <p:pic>
        <p:nvPicPr>
          <p:cNvPr id="24580" name="Picture 4" descr="http://i60.fastpic.ru/big/2013/1022/35/03456a79c2304f0b9528a1171faf813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3802885" cy="2547934"/>
          </a:xfrm>
          <a:prstGeom prst="rect">
            <a:avLst/>
          </a:prstGeom>
          <a:noFill/>
        </p:spPr>
      </p:pic>
      <p:pic>
        <p:nvPicPr>
          <p:cNvPr id="24582" name="Picture 6" descr="http://paustovskiy.niv.ru/images/mesta/mogi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143248"/>
            <a:ext cx="4357718" cy="265820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7158" y="4536994"/>
            <a:ext cx="4000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Похоронен К.Г. Паустовский на местном кладбище на окраине города над обрывистым берегом реки </a:t>
            </a:r>
            <a:r>
              <a:rPr lang="ru-RU" dirty="0" err="1" smtClean="0"/>
              <a:t>Таруски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Спасибо за внимание!</a:t>
            </a:r>
            <a:endParaRPr lang="ru-RU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биографии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Константин Георгиевич Паустовский </a:t>
            </a:r>
            <a:r>
              <a:rPr lang="ru-RU" dirty="0" smtClean="0"/>
              <a:t>родился 31 мая 1892 года в Гранатном переулке в Москве. В семье любили искусство: много пели, играли на рояле, часто посещали театр. </a:t>
            </a:r>
            <a:endParaRPr lang="ru-RU" dirty="0"/>
          </a:p>
        </p:txBody>
      </p:sp>
      <p:pic>
        <p:nvPicPr>
          <p:cNvPr id="7" name="Picture 2" descr="http://static.briefly.ru/authors/paustovskij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00174"/>
            <a:ext cx="3046413" cy="396033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биографии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571472" y="1219200"/>
            <a:ext cx="4214842" cy="4937125"/>
          </a:xfrm>
        </p:spPr>
        <p:txBody>
          <a:bodyPr>
            <a:normAutofit/>
          </a:bodyPr>
          <a:lstStyle/>
          <a:p>
            <a:r>
              <a:rPr lang="ru-RU" dirty="0" smtClean="0"/>
              <a:t>Учился Константин Паустовский в Киевской классической гимназии, у него были хорошие учителя, знавшие и любившие русскую словесность, историю и психологию. </a:t>
            </a:r>
            <a:r>
              <a:rPr lang="ru-RU" dirty="0" smtClean="0">
                <a:solidFill>
                  <a:srgbClr val="FF0000"/>
                </a:solidFill>
              </a:rPr>
              <a:t>Паустовский много читал, увлекался сочинением стихов.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mirpaustowskogo.ru/drupal-7.22/images/korotkoosebe/paustovsky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142984"/>
            <a:ext cx="2857500" cy="2381250"/>
          </a:xfrm>
          <a:prstGeom prst="rect">
            <a:avLst/>
          </a:prstGeom>
          <a:noFill/>
        </p:spPr>
      </p:pic>
      <p:pic>
        <p:nvPicPr>
          <p:cNvPr id="3076" name="Picture 4" descr="http://calendar.interesniy.kiev.ua/Pic/paustovskiy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714752"/>
            <a:ext cx="3929070" cy="258008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биографии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686304" cy="49377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В 1912 году окончил гимназию и поступил в Киевский университет на естественное отделение </a:t>
            </a:r>
            <a:r>
              <a:rPr lang="ru-RU" dirty="0" err="1" smtClean="0"/>
              <a:t>физико</a:t>
            </a:r>
            <a:r>
              <a:rPr lang="ru-RU" dirty="0" smtClean="0"/>
              <a:t>- математического факультета. В 1914 году Паустовский перевелся в Московский университет на философское отделение </a:t>
            </a:r>
            <a:r>
              <a:rPr lang="ru-RU" dirty="0" err="1" smtClean="0"/>
              <a:t>историко</a:t>
            </a:r>
            <a:r>
              <a:rPr lang="ru-RU" dirty="0" smtClean="0"/>
              <a:t>- филологического факультета и переехал жить в Москву. Началась первая мировая война, осенью 1914 года в Москве начали формировать несколько тыловых санитарных поездов. Константин Паустовский стал работать санитаром на одном из таких поездов, развозя раненых из Москвы по глубоким тыловым городам. </a:t>
            </a:r>
            <a:r>
              <a:rPr lang="ru-RU" dirty="0" smtClean="0">
                <a:solidFill>
                  <a:srgbClr val="FF0000"/>
                </a:solidFill>
              </a:rPr>
              <a:t>Тогда, по признанию Паустовского, он навсегда полюбил среднюю полосу России с ее городами и деревнями.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169" name="Picture 1" descr="C:\Users\Элла\Desktop\images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142984"/>
            <a:ext cx="3471892" cy="463515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биографии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1500174"/>
            <a:ext cx="63579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Работал в Москве, в Киеве, Одессе. Первой серьёзной его книгой был сборник рассказов "Встречные корабли", вышедший в 1928 году.</a:t>
            </a:r>
            <a:endParaRPr lang="ru-RU" dirty="0"/>
          </a:p>
        </p:txBody>
      </p:sp>
      <p:sp>
        <p:nvSpPr>
          <p:cNvPr id="5122" name="AutoShape 2" descr="https://encrypted-tbn2.gstatic.com/images?q=tbn:ANd9GcR2xvqMydjk89fOaugL1DX9umVisutflsoBkcYAY9EN-H17ttFcT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https://encrypted-tbn2.gstatic.com/images?q=tbn:ANd9GcR2xvqMydjk89fOaugL1DX9umVisutflsoBkcYAY9EN-H17ttFcT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6" name="AutoShape 6" descr="https://encrypted-tbn2.gstatic.com/images?q=tbn:ANd9GcSqDfyqOMpPGEZwWDR6EGuK1SsI8MAdKfYYDDlWjdtrWQCytCo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8" name="AutoShape 8" descr="https://encrypted-tbn0.gstatic.com/images?q=tbn:ANd9GcQvIwhkhjjh3UQqxMxsVDoDyfoj22zvjU3xHaIqNoo55SK0NvCA-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0" name="AutoShape 10" descr="https://encrypted-tbn0.gstatic.com/images?q=tbn:ANd9GcQvIwhkhjjh3UQqxMxsVDoDyfoj22zvjU3xHaIqNoo55SK0NvCA-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31" name="Picture 11" descr="C:\Users\Элла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756942">
            <a:off x="6858016" y="428604"/>
            <a:ext cx="1809750" cy="2524125"/>
          </a:xfrm>
          <a:prstGeom prst="rect">
            <a:avLst/>
          </a:prstGeom>
          <a:noFill/>
        </p:spPr>
      </p:pic>
      <p:pic>
        <p:nvPicPr>
          <p:cNvPr id="5132" name="Picture 12" descr="C:\Users\Элла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16150">
            <a:off x="6394583" y="3444268"/>
            <a:ext cx="1704975" cy="2676525"/>
          </a:xfrm>
          <a:prstGeom prst="rect">
            <a:avLst/>
          </a:prstGeom>
          <a:noFill/>
        </p:spPr>
      </p:pic>
      <p:pic>
        <p:nvPicPr>
          <p:cNvPr id="16" name="Picture 2" descr="C:\Users\Элла\Desktop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928934"/>
            <a:ext cx="4214842" cy="3243453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биографии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1571612"/>
            <a:ext cx="41434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Много ездил, жил на Кольском полуострове и на Украине, побывал на Волге, Каме, Дону, Днепре и других великих реках, в Средней Азии, в Крыму, на Алтае, в Пскове, Новгороде, в Белоруссии и других местах. Особое место в его творчестве занимает Мещерский край, где Паустовский подолгу жил.</a:t>
            </a:r>
            <a:endParaRPr lang="ru-RU" sz="2400" dirty="0"/>
          </a:p>
        </p:txBody>
      </p:sp>
      <p:pic>
        <p:nvPicPr>
          <p:cNvPr id="4097" name="Picture 1" descr="C:\Users\Элла\Desktop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357298"/>
            <a:ext cx="3143272" cy="2502976"/>
          </a:xfrm>
          <a:prstGeom prst="rect">
            <a:avLst/>
          </a:prstGeom>
          <a:noFill/>
        </p:spPr>
      </p:pic>
      <p:pic>
        <p:nvPicPr>
          <p:cNvPr id="4099" name="Picture 3" descr="https://encrypted-tbn0.gstatic.com/images?q=tbn:ANd9GcT9dXbYG94r2NAYyhxPwkXpHpRCoCGQ1aXUWwMnYhmQd5kv7hHdS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214818"/>
            <a:ext cx="3371856" cy="243948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Из биографии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571472" y="1428735"/>
            <a:ext cx="3500466" cy="4727589"/>
          </a:xfrm>
        </p:spPr>
        <p:txBody>
          <a:bodyPr/>
          <a:lstStyle/>
          <a:p>
            <a:r>
              <a:rPr lang="ru-RU" dirty="0" smtClean="0"/>
              <a:t>В годы Великой Отечественной войны Паустовский работал военным корреспондентом и писал рассказы.</a:t>
            </a:r>
            <a:endParaRPr lang="ru-RU" dirty="0"/>
          </a:p>
        </p:txBody>
      </p:sp>
      <p:pic>
        <p:nvPicPr>
          <p:cNvPr id="3074" name="Picture 2" descr="Военный корреспондент на Южном фронте К.Паустовский награжден медалью &quot;За отвагу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285860"/>
            <a:ext cx="4078979" cy="2624143"/>
          </a:xfrm>
          <a:prstGeom prst="rect">
            <a:avLst/>
          </a:prstGeom>
          <a:noFill/>
        </p:spPr>
      </p:pic>
      <p:pic>
        <p:nvPicPr>
          <p:cNvPr id="3076" name="Picture 4" descr="http://2.bp.blogspot.com/_wEtkaYiEOpY/TD4I0mcTj1I/AAAAAAAAAw8/WKcxoM-mtIU/s320/paustovsky.ozhizni.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05662">
            <a:off x="5597053" y="4360706"/>
            <a:ext cx="1500198" cy="2400318"/>
          </a:xfrm>
          <a:prstGeom prst="rect">
            <a:avLst/>
          </a:prstGeom>
          <a:noFill/>
        </p:spPr>
      </p:pic>
      <p:pic>
        <p:nvPicPr>
          <p:cNvPr id="9" name="Picture 32" descr="https://encrypted-tbn2.gstatic.com/images?q=tbn:ANd9GcSxUJgJqU1HpWSWvV-BiFWKp8XmNKlk8fIHCJF-aaJkLhbb0zl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73149">
            <a:off x="6962581" y="4053440"/>
            <a:ext cx="1687939" cy="2262187"/>
          </a:xfrm>
          <a:prstGeom prst="rect">
            <a:avLst/>
          </a:prstGeom>
          <a:noFill/>
        </p:spPr>
      </p:pic>
      <p:sp>
        <p:nvSpPr>
          <p:cNvPr id="3080" name="AutoShape 8" descr="data:image/jpeg;base64,/9j/4AAQSkZJRgABAQAAAQABAAD/2wCEAAkGBxQTEhUTExQWFhUXFxgZGRgYGB0eHBsfHRgdHRocHSAZHSggHBolHBwXIjEhJSkrLi8uGB8zODMsNygtLisBCgoKDg0OGhAQGiwkHCQsLCwsLCwsLCwsLCwsLCwsLCwsLCwsLCwsLCwsLCwsLCwsLCwsLCwsLCwsLCwsLCwsLP/AABEIAMIBAwMBIgACEQEDEQH/xAAbAAABBQEBAAAAAAAAAAAAAAAEAAIDBQYBB//EAEIQAAECBAMFBQYDBwQBBQEAAAECEQADITEEEkEFIlFhcROBkaGxBjJCwdHwI1LhFGJygqKy8QcVksIzJENTY9I0/8QAGAEAAwEBAAAAAAAAAAAAAAAAAAECAwT/xAAjEQEBAAIDAAMAAgMBAAAAAAAAAQIREiExA0FRE2EycbEE/9oADAMBAAIRAxEAPwDNzv8AUPsiUgFRApRIB79BzDwXgMdjsVvT1dhJ/JLAExY/iIJRTUMeWsS7E9mcPJOdZEyY5I/JLfRAPDie5ov0yUHWM7r6aeOYbES5aQhEoJSO8k8VE1UeZqY7itpyUJKlobgBc8hX9IcZAGteD+tIrsdgUrrmc2ejQSFTMNtaWtZzJyJagHzJvB37dh2oVffhFYjYqiHcNwt6PEiNiknQAcP1hkMkYtEyiHJ8PMvBy8LwWkwAjC5N1IrrX1PyhyidTCMRNwxAencYDVMaGzcQ2sRSELmlgzcYW1aSYbDKnKISQALkm31jRYTZSUABJc89YHw2BCAwb5+IggII4936Q5CtEjDqGj9IjY9IYieoaxKnFPcPFJMP3zjuaJN3gR0tDCjgQYAYVQxUSKBbh1DiIlHl3g/I/WGEa1QDjZoA5xNNns70628YpcXMKiwqTQRNpyG4aR2q2NUiqnHl3xbz5jDlwhsiUJaMtSdSOJgPGTuBiJPtd/E2HxLqys2pbQawbiJstQymWg9anziskYcpRnVdTHoNPG/hDe163g7tVJJOym7JkKvKT/KCP7SIHX7PSNMyehf1BgxEwE0I6f4ji1kX9fqOkPX6N/lVU32ZSfdmt1T9DAivZeZ8K0K8R8jF8qaNeBPgK6/bxxaqPC1D7ZmZsGePgf8AhIPzeAZ+EWn3kKHVJEehyJW6K1YekQYlZAOnWH/H1tP8neq87SOEWuC2SuYHBSOp+gg/aLXKUk8WD+Ig/Zcnc0tEcd0XPrpSTNizXO6/RvrCi+mTVAsPnCiv44X8lSJRxB9fSJnAsa86esRS572L8wf1iQHX7+UUhxMtqkU5H6tDghIs47i3lSOKWkVU3l9+ccmC5BvTUPyD37oAlQp/iHRw8SduQwFOf0+sBrJcg8uBb5CO9qNeGjj0hGIVN0HfAc6e1ojnz06EjvB+scwckzGFDxsD4PC9MsNIKy+kaHBYRhE2zsAwFIsCltGi5NJtRJw+orHShjE5XQNeGuRzPnDJCwOnzjplDh4Q+hvC7J7fp5QBAJfOOTQzi55EQTKHP7++UcWlJuO8fbGAAu2bUjrDVzqVHfBSpYajEcD91MVW0ZyEi5B5QUwO0MY/SGbOlZfxSGJt04xFhMMZq9CgVJ+XrFhOkk2vpeM/WnkCz59LvEWAk9tMCT7qRmVXQG3eW84bjJRFPvrAmzcUZczPcEEED7uPvkW6GM2ttpr3gMzPpASZyUjeIfleCZmNlKOZw54/rEa5SFiuVXPXxEG79NZjhvd2rJ+1Uvuo7yYIwu0JaveZJ4H3fpEGI2Nqg9x/SHYTZoAdQKjwsPOJ3k6ssf8Az3HpZmaCNCIUllKSNHr3X9DDUyQE5TTiBTu6RPhU7xLWA8Tp4DzivXHlqeCJhc+kC4tcEKI7+UV+IU5jSudU7QXpBuz3yGlOkA4oOoDnF3s+WkILgffde8Rj6q+KydOYkV8f0hQROwZzG/l9D6wooK3a2ypuz0yZi2ebmBAPusAySRclye6Ipe3kqu4PIxovajbBx5MiQkGUk701QcP+7z6cYgwWx5EsZVozjXmeJ+ghcd31WXyXLvIFLxqFCqi5ABP6CgiYT3ssPobd1C4rrHcXsPDk/hun+b5VgGZsNQ9yYf5h9Ii7lOcatUdoACAG5Ed5ch3gabiSHcEcSfKpoOnWK1WEnosUnoW9WhkzEzQN9JbjfzEK2nMZ+j8FPlZgJpIPSn+I1mCwSFJdCnH7pp3guk9I8vw+LKJjrWTLJcsxPgfUVjR7OxcpRfDTmV+UFj/xNWitWTcLq9NuAqXVIUUgMwJ8SlnA/hJh6cWPi3a6+6Sef1AMVeB9oVJ3Z6XH5k/MfSLyWuXNSVIIL6j58+ohzOVNwsOtWz2+/o8ML3MDzJa0hnBatE3c6j6HuiORjQpTfF3t3uyh3vFpE544Cw+ghq7Vvy+xEJnN8oAIUrT0+kc7XmDAqpvjEU3ENrAD8XiwzxnsTNUpTCqjSJsZiQYL2HhP/cVc26ce+Iyq8YLw+CCEBAfiSA7nutHQkV+jff6QQmeFUv8AwkfIvDZyaUUTWym/7sT4w8YnKhzLcaMDy8aa0iq25gAJRIRvqLBnBA1NPusXaVFIFCCDwIDNydPnEGLliYQo57UysQ3Gj3iy2wAlTgKFdC1Q4/qrEips1IBIQp+DpPjWNsnBg2Va4UkiIZ+y8wDpBA/KfleDjjRysZJG2li6Zg8D618oIl7c/eH8ySLeAi2xWx0EMQpH3zgE7EDe8/D5wuEPnTE7ZUo7vZq5BX6xfYIEpCiMuYPlfmfoIo8Fst1iWUjK9Dy4RpZiQ7BmFO7/ABC43fp8+taRziLV++UVmINz6wdPP1eK7EWgqYrj7w1r8o1mx0Ey2KQeV/QxlUgZg9qmNZgCgAGxAoYnD08/CmbLSSb9xhRJ+2q4vzZJ84UbdI7BSZSJaQlLJAsPu5gdWKcDIKk/ECLferRItKVVLEtQ6jodIhXhbZVFmZjUffO8ZLL9oe6Qf4SD0+7c4euSODffKB0yDQKykAuaM50pbm5fSmsT5yohKQSTQAQrRIjOgDk24l/nBa9npSMpAK/iP5f3RxVxOloNkYcSgavM+JeiOKU/vcVaWGpgHGYkIBAFgGbnb5mJt/WuOPeoAxuxJCy5lJB4hwf6fnGfxvsOg1lzFJN2UAoDoQxjQf7qXyhFaXVcnprBMnFO+YZSCQzuO4xUz3Oiy+O43tj0YDHyaJWJifylWYf1sR3GC5O250ogzZEyWfzyqjvFacnMaaYIEnRNKFhPbQLoSlZ4iiu9Cq+HhFvs6YJ6qpJADuQeNA9Dxihw+y0T5gQpIULlw9B6RucLh0y0hKQAOQA9I0+PDfaM8voDOnBBCU5C1DmWHd7VL0qT5PpB/uCiP/A5NmWkuXL2dmHnyrFlNwUtTuhNblqmjaasT4mIRgJaVFYSyyGKnL+t+d421GQQ4s1/9OvwBevJ6sRQtqNIIwspMxLmXlf4Tca15w1OypQQEBLJBJABNzR3d3anQwk7ElUoqjMyiDQuLXY6mtTBo9iP9plKugecGI2ag6EdCRFfh9gy0syplGbeswAFrsBY8Txi/wALKLVLno3zhzCFyoJWwwqyv+SQfMMYhmbNnS65Asa5VH+02DRoAQkOosIl2PtaRPJEqalRTfRvGC44lMqx+ZN8pTXQEf20hqwCCQc1G0NOGh84L9usZKlTRkQorIr2agHPEgluFYyiPaAqIC5Ct4gJ3pZfk5KauLVjK9NJ2uEoAoxD/wAQH/YQ84elBW7tf/gQeFSIqlbTVLU6sNPSlwKKCi9LpSotprrzgzCbclTVMiYEmoyq3VPoGVepNuEB6SLKwwzd2YHyUAX+sLEpY1Qkg8i46lINYW/mKWtxBA6UI9IFxMzKoBILlywI0LUAD13vDnASSWtALpTVtFCnNiXhTUMS/dQgeNogm7RY5SDr7we3M8RUdI4jEJNAUgvo6dQG01anMQBxSX1Sehf6RXYhPEEcHH2POLmZMTlqkGg5+L04amK6coAMA3dT6RGSoqUe/XQWjSYQDs3ajaGvz+UZzDy3UXs8aOVLyyzUW1paF8Z5q9Sy9LffOFA013NvCFFEGl4aY4C1TCDo5HzaLSVLCLEnqXiaaqIpElU1WVAc+Q5nlEeeNMs8s/SQFLUEpDk6CLeTLTLGVBdVlzB/aj/9eHGOSUpQkol1BouZqr91PBHPWGlWgp8oSdm4yZuEWFh309PSKnEKSxUoFgaCvcX6N5wUuSAyfeUSSSdT/hxHJiPzIHLRm1zD79INbaY58YrZUsEg5Szjo3AcSeMHTZ6AligsKMQ4HKjiGKcsUKOrBYelavcDxgZSSrLvIDUDPfk9zzhedDct3v8A7tDgshmKUlOVrX7zWDkSissATxb9YEDhTPRIdg5Pf6xpdi4IywVq95TU4DmOMV8eG0/L8m7sQkS8OmiKm5cVbiSYYNskuRKLDV6DrSJp2DzOTVWjinK2nWKLESJ+HSqaezWc6QhIHuupsxU40uLRvdxhNLfG7aEvLmlzWUWzZd0E2BJNIMRNCmYiodnjLfty1ha1LUULUUoSWqxGZsrgpTlO9QOekRyJxSoKDOOMK5aPi2IEOW4DgpHNVozv+6TVhh/SC8CYjEFP/lW38am9TD5lxW2LxKzQzEkcEf4hYSYpJdKlDviDZe08EghUyelSvypSpXoC8H7X25LXgZ82VKUlSSEAqls7zAlweaXLXDhwINfez/rSyw+1zPHYjIpR/KanLU0e41aA58sSlnEICgUJZYyMma9UJBUGJzM5GmasYHBBYWgyguWtSs6AFMC75Sm1bp525R6L7QbYXMP4ASpUojtJRO8SUjMxf3hYE0OUiCXfp5Tj4872vsLFzSZs9QVMUd1KQpV6s4DJHM8qxb7D2AZR/FCJk5KAoBTmXJQHOZf5lO5CeUXGD25InIUszFS0y/fCkpY20Ukk3FgDUcYKle0EhQISUS+0bKuYwz2TmKSxy2AJoejw5J6m2sqcWsS1duqYlU1YWJuUE5KqlFTp90KQGSAPf0tFRtzGzUTpM8jLOVKRMUrIAFKdW8zN7uV6XeNKvbhTiEIxU+TMk5lDOlSVZd2mZKUijtViK8o7tnE4TESZaJuIlKmpWopUFZqKBLHKGCQogMabvCEcrMj2zxhLmdm5KQgjwKad0PxftTMmBIySkgflCh31UWPSKyZsae5JSMoUxWFJyDvSWAtFrsTZ4JZaJa0C0wKO8X82qLCM+19NHsqQrEtMlvmzu6qBhcUJYP3wTP2XNl5cyc2UKUVAgqVwA+IUA4X5QxM9ctIRLKEpAsqcEdzGrQXKmYcMZuLkJ4jtUk+LxpIzqiEslQHu7mYZbByaEGvxE34cBAsxZC8j2RWlzRtb+r8ovcRJ2YVKWMVLClhiRMr3ZTQ0FYFWjZ6bYorKyA6XVYXLA6N4iJywqsbFDhcSzsMxc6sBwcmL9OLPZ1RRi5BCvQaxRzxKkTVJzZgCMqjR3ANAdXPWkWEva0lYZw4+9KxjMpj00uNvYSYpBLg00ZRA8AaR2GTsOkkndL6lIPnrCiuULjVpg8MqaphQCpJsBxMWRmpCDLl0l/ErWYfknl9kI4l0dmClKeAo/WrmJpEoqtCCUrBjqUVd+6DZWxFKFC3pEGLwcyV76WGhFQe+GVUE5c4KJvUgEM7Pw/SCMLjlGiq+o++cFqUGbSIFKA4QvA7iCkio+R8RAMxId+TdBy4Q6bNg7Z+yCuq6C4Tx68oJOVFundh4FznNAxKQDU8zF2hfeTS1e8cYbjtoS5CHWQBw18Iw21/bNa8wkAywfiJBU3IWHnG+5j0z1cu222jtSVJCe1WxUaDXqwsOZjMzsV+1zWVipcuUFOmWknMoJ3nJLVYO9QGpZ4xU/EqWoqUolRuSawThsEVpISU5iBRRbNWycwZ3bXlrE8tq46avbG18MCiXLqJaKKRvBmO4GergFyzV7xsGnEThmkyRk/MtV+5JeKzZGATLWpWImS0oQoJWkEqUXHugIfiAXpUjQxr0+08rOlEoqW5AYJZKE8RlSVE2AS2tWg6vo88USJGLnrXLlzlZEABRlpMtOY/AGqaNUmO7I2bhpU7Ji1FSzVt1geBzVJj0IYZSgd8pCgbJYh7FzUEDjHlwlyET1KSFTZKFgZ1H3yTVRZt13YC7uTpDs0Mbt6BgcJhZiimSGWBQbvc9bPSJtp7LnLwE0Tt0AAhCFZySlQKACBqQByeMLiPaGfMErPNUA4NAkMyWUzB2qoNbdGsaD2Q9qpyVS0KZScwBAG8ocC5y5nIILAslTmCZQXHKdocMpOGkGcFCdJDKkBQqmYSxs+VmcixITQljGaOOcKynsSqi1dop+JyoKsx1LMnoY0ftVt7BTsSAZExQSpRRlTukvU5XZWYipaAZntBIQojKmWkiqVSpiFkagLlCgezJ0hDay2DisPMQrDyxmQEsrMfxJmdTKeoqokAB2BIJNGjG+12y0YbEGWgkhgplXRUsl/iDMxjRbN2pgZL4hCGU+UGUpZ0dj26Eh6Avx1i62LgcBilZTg5iVLCl5poO/XeOYK95y+l+EVrc0W9dvMk4xf5vizWFzrbnDxPVMJzKWolLByTaw6CpaNjtj/T1io4eZmYq/BJTnAZw1d6uhYtzvVez3s4peZS5glsA1TmBNQoD4rFJSK1GkRcbFcoJ9l5oMuYmZJ7RKj2aloABSlY3gSxSxYcFAgEOYNl+z8mxTmALhyaOA/WojRbKk5wMPJlTRISrMudMQEFSmAASkgEBv3Rbx0CcHJkIKlWF1KDnoABU8hFzC1Fy0wQ2Ph0gkykACpJFvGINkbLlKzTciSJhdKcoZKRajUJuesaX2gCpspS5klcvCS95SEpHbTmPB2ly9TVyBpGN2Vs3D4rtlCcmQpKk9mFrCQsEVBBL6XBp4Qrjo5luNbhUolhhJknrLS/pEeMxTsDkQCQAAAkObDnECfY+YgiZJmKMtvcRMfMeLqLNbwiORLV24lzJS6bzqKSxAcEgGnuhiNYd2XTzL2lnr/aZiyFpAWspLEcqFtRFfhdouoBaiQSPeJpzB0j06aSlnStOZYQKcQ7m1rajrFbj8BIWHXLll1FGYpZyCQQCwPwq10iLf6VJ/bPJmEikwEaGh83jsTzfZ7CgkFCgeGe39UKMtRryq8mYxSaAOXv2bg8t1T9/K0XWysXKfelJJLAGW6FkuxAzMacXiuOAYuoHmW8gNIsDs1TJUsDRgbituupjeYsLW/2QRUSl58t5azvCrbqjW4PvO5FxGhVgUTEEFNCKpUPX6x57s7DrSrM61kNv5i6CLg0IU9H7xGzwO10BBUo1SBnJDPTgO8DpDuMkKZbYD2l2f+zzigF0mqXu3A8x9IoZi4v/AGgM3EzlTiQAaJQRYDmNTrFTg8GSTnDZdAXzfpHNLvpvrXqHDYckgq3U35q5Bqh+MXk3bkqUgqIPKnhFfNlkm7d0BzF5DnAUsg0ANe56RtjddM7NqX2l2rMxPuoWUBqhCmo9BTnrFAiWK5jl5NX6eJjR7U2pOxEzKqXKzLZKZZ3iG4GwLnlFbhtiz1qUnslpVlYPLLO4o7Mn+J7PC+1TqA8Bhe0XlzpSLOpQSK9Y3GzcLllkTpyciKKUMgSoM75wnMxFGfiIIxuz8Jh0JXOQgkIAyBI3lAVITx5+Med7RxYmTCpEtMtL0SkW5niecP8AxT/k1W1Nuy0J7GQgS5H5UnKuY/QEoTzLKPKKmXt+aJfZykolghs0tDLbhnd68bxUJlEgqJHeanuvF/7KTEhShldRysdb6ctT0hbqtCdn7QxcrDzkqKyiYjKkKJJBUQ5TqndzcNIFx2DVKQhDGXnSFKClJGarg5cxIA0LB/Un2pmpGVAqp8xOa1AKpt6WPEwPgsDMxE10JXMJUmoGY1NM5sN0E8BQQb2c/TFTcwloLAIBFH1LlVRdmH8sXWHwHZSCsTU5pqcqSl90Esu7bzAjlXlD8bsoIyS1KQpSc2daVORXMpwfhFWIbXjGR21j+1mkpbKAES2PupFhpU3fmYNaFvXQraOJlywlKCpwWK0mrC6QbE0D6CAdrY9M5SSlJSAlmJdjrVhy0HSIcPs6ZMXkSklXoOJNkjmYtcV7I4hKglATNLOezU7cqs56PAStRNJSlIFAdbObP0rGt/0+Sf2qQEkhJ7RRTowQQ551NeCwNGjMS5a0/hEZSlRcKBBKlMnKWtu/9o9C/wBOZBVOmzFJQnskJlDKAN4klYfUhvPvh4zdLLxr9p4RWZMyWhJWLk3YO2vXxinM4TVMvCpKw4zIdMxL3ZSd5JvUGNVGT9qZRlLE7NuEHNxBpq9qkxtlPtljfo/2ixM+RLliXlTnWEhIUrOQxKlFRD5soJJdw1yb1WzJU9B7RGUzDQLWvMWdylZWSocHBMZbbu2j2yFICj2RIdRLF7gDTi/SANoe0k5bZVGWBVkkhzRye94zuXbSY9Pc8PmKB2gAURvAVD6jmI8r237JypE6YmYViUULmSVJCWzV/DUTQNus961Ebr2OxM+Zh0rnpygjdBuw1PAEVjAe322pk2cqSzBCwAxBcFAYFiQalb1jTKy47RjvlpWeye2v2PEBRKjLqFoQQxJDPfKpuPKNlJkKnYHETySJmMUtizlCKoQA1WF++PNMQQ5AqxO9+bnw8I9D2Fi1TNnyEmmRS0guQ4Sae6RxA7ozwy0vOAVSJyVTFImghWTKgLO6ApOZgvdKlSwrgEq6kxBiVzwE55Im/hlStx2WSAGUgBLlKiCQTrYRbTMRMzBG8pLgOyVpqQNQDccfi8JsRlSUjczA73vIBpRtBXUvAlm+wlTSpapRBzrBGc/Csp0o9NKRyNMJL1eYH/eSelRcawom4mJw8kkgWLPXxfh3xeSdkg7/AMeW3A1rXm/+aiLZ+HNqlNaKNub9PsXi3AyNV+B+Rb7+WnjMFh8SmVLIsoXdu8ktbjGVxHtNLEz3SpIZ2IASkOyluWBJJ3b1gj24WufLmS5QKgzMks54kuHSnhqwjOYGfKlzDLnIV+GyZSezJBYMVgAVWo68G5xnleS8Zxa7CbXkYgESlhRFxUHqxanOGKwqf1jEY1ClrnGTLynKErAbdS43aUzm6tAA3GB07fny5aWVlCUlMtAq7UMxRLukG2hPQxPH8XybpcocR3hvWnnAeK2WlYYgsfykgeVIqMJ7WqUl+zzBCRnU7ZllgEpAGqvKC8VtVCFVXkVkzqBSSEDmpFXJoOOkHY3EEr2eEqYiZLZ0FwDx5tUxaq2xMT70k9UmO4bHKNN1RYEgEKIexIosOGvEwxaDcNVuB8FN6mHMtFZth/aCUqcorS+ZXvBaiWayUlmCdW49IpP9rmD4XPJj6F/KPU1yJavy99D537jAuI2Ik6EQdH3HnOBxa5CnSAF6FSQSnmMwoYOwO2ClK0mhX8YAceDP4xpcf7OqUkhC24PbwIIIiqlez0xKgZkpK0gucqinMObAgdzQaPf7Amz9nJWylns0HMBMU4SSP5TmV+6KxpJ228SpCZEiiCAnclhBW1GYO/QnW0BYbHlE8TJ8hE9IGVCPdEsaBCaoYcC5Opi5JKlrnTJcmUkBzLCs0zkTkokml2oNWh6v0e5fWc24ibKkdnlVnmEhZIbIkfCXs5ZxwAir2JsEzVpdQTL+Ka+gvlFyTZ7UMc257RKnrUQKEkuS5Nb8G4AUHOhFTh56ke6ojoTCL16jgcVIwSFIS5QanM1eNQ5V3xX4fa0pahlWGfm48noOUYRc8rLrJUeJMGbHwxXOQELCFE3JbStq2eDkOJmPmFRUtySubMPOjFJ/qMW+2NizkAzM4UlgbLDACzlASKg0zeJjVK9mf2YhS5ErETJgUoZiQktUoHw9plLh7hCoopm1kY6amXNliS4ISqWphRygTAoNMANrFydDD1+jf4i2F7QJTIVhsSJipRUlWZCyCl2ZNdHq3IxdLlyJ2WVhcXOUWKuzmKKksm43klieIcdYwuNwyUlhM7QmrpBavWG4CeuVMSuWWUkuOfI8QRRoOX6OK82pOkSipPZGYovmQpQZJu5VKCa8gO/SA8GJCxMVlly0oAy5isqUohRHx5R7taHShgbaKSkpmoWopmOQXOYEM6Vcw46wHPxSlhlNd3YAmjVYV1g2NNur26mdoEDKqSpKkLSpqU952DMHDMxy84yuBwqlrCkqBIU7OczJYlRpQAalvOIUJBkLWv3klCEeZU51ZIbk4hsrEZZZCSQtRZXNLUFqVfWC5W+iTXiCYp3PGtKDytHqmypCUSJCACwRmtV1F6gVBs/WPL8NIzrQj8ykp8S0esT2Kikg7rJYZT7oZwFBhY6wYlmcJctwQKgjkwUoaHpFhLAPTyisKaZQoODYg0pahIhSJFCU10dJF+JKcpodKxWkHrlsWDADSFAf7QpLjKSxNTm4/wAMKANlJSAa0exHoerjyveKDb+1y/YozORvqSHycuDnXgPInb+1ezSZaarPH4a37/vWMwmSkklmJLlTsqtSSRbU6wsst9QsZ9p5YdLIKVAFqEpLtZlOCfCJ1T8gZyDwVTwJoegMRKQ6GJz1HvvQdUh68S1o7h5as2UFSRchW+gjUBWkKRWwOJwqDLMoIVKQourJR61BfQ6tEB2IpEuYUZZk5bAZgwQnQBNWCeHEReLkoT7ry+lu8F0v3PFRi8akLMuhVQUdNdAyt17aiAlTPw605JEmUp5cwLMxfuLLHeJual6cBFRisR+IKKmpz1VpNmj3R/AnQD5xsDNyhiSn+IHzNU+cOGFQcpMtJKXyKSzgqBfK1O/pAbO4NWUzEGbkIBXiJoIzqP8A8cvpZ4KwBxDCUhWZYGdfanMEA+7LqCxap58Gi0XsCURK7MJHZAllJqpXwlSrkA1bWG4D2cZJEyYtRWcywFMlRN6gBRHfBsFsKaJsvtFIynMRuEhKm5OaXHcYPlYhrOL2tdq5SQeLNBMpCUMlIZIDJAFAwr0Gn+YDkJzEmYJbMCCmhr4Fr9YmqlGYbGZuChxZvRvNMFLSlndqPX6j6QPh5QAzKpb9B9/OGzMS4ZaXSfCrsKs5YCzwG5iEpIcpzJ4gZx5OYrFbLlz80rKBKbOogqSxDgA15mnlE+IIG6gKQmpGRQCjUOWU3BgQbRH+0LAbtSQa/iJI6VbrrqIVVKpZvsdJUWlzSDwcHyISfOBcZ7GLB3FCwooEHzp5xdLlzFBzLSocUKBfpy6wPMx/ZKKc60NyOX5iETJ4vZc2UN5ChepG74gkR3BSE5VzFsUobcPxqJommlyeQbV420jbD/8Axr/hOVXlTyiaYrDzA0yW1X3kOH4uir82h7Nn8Hj8Xi8ssrIYhSaZQMtRl+EAX+dIN29s/tf/AFMtu1RlVPQgEBtJyAB7tKtYiNNg5SCGSyksRuEE2bwZxbWKraWKVh5yZ6JblICXDjctkYApygaEi0X/ALT/AKZPauDSkpWiYlWaoCQamj5XcEObPCxWzpivxMkwLNVOGDnUEkGt9b90aDaPtBLkFPYy0BKgosDmCSTZJNAGymlKluMZ3aftLOnBny8cvFzbUCtoVhy1W4nDrSWWFJN2UCO+vrEChCUskuamE8I06juJTzUo94SB/aT/ADRGBCSqJEkQHpdexWFz4yW/uodaugDfMHujcKWQcxIBJzcBXrV4of8ATzB7mJncECWNTvUI/qSe6NEAAxIJUK8dXHIBul/G8fGWfqIgZeRNjYW5VjiVs7qoXpQ34AHkz6d5juQ5XY0JoC50Fz8oZilEABqgVpwc1JikBZMxTXVrqOMcgzDz05Qzf8X82rHYAiW6iVKqol31fmbBuF4fKkUbTiRbmPqY6ov5PpXjdg/KsSAs5fTp62PMxEh2oQhjr9fOvpEiEKAKr3pEmdwSoUGtvLXyjuInsgkpy04v3AceUMKrF7VyJDEAi729eMUX7SkKKrkh3vUkuotW2jaRZJw0pawQrMokkJUS9ORLd7m0D4qRMPvIzOaK76C1eZr84AO2bjFZgpQOVQZrqBGp66gQcJYcrSnKp7uzc1ZT/cIrdkMXALHMAQfeCelS99IMVISmZ2tMiQpISAxUSGysL8+ffBRB0xBFQUq6jKf+SaeUclYlqKSvqN4f018orO0zc8rOVbwPBw7cTfSBxiFZhmACHdWVmLWFacNdISlqpQU4BCgDQBVR1BYg98TSkFRAZuPGnH/MRz58pVFgPSi06mzE0c8jBuCwQSCQ9dCSR4PSFoCXADC4+/pFeZ4SSSivFLV+cKZKUSMo+g+ncIaiXlo5oPTkX/tgBikJVUnILVdP0ekPlYQCrg8QOPdUm8SKmZiUlmPChbpWrNoIGl4beORTO9GFno2WotqIIe3JmFdiQCRSreVj58YjmS2Db1bg7zMQfjehtU8esGZpgZmVSwYs3Ug2PnEmGmrNTLPClDpoWp42g0FHP2YiY5yS1ChZspzBqlSMwb3zbgNI5h9jpI3VrQ1hnChahpoOHKLifOlVfdY1JSRbV7Q8SUrIKSCwDGhI4M4gsABOygAN5yBfXrSIZmMmIJQJmcpZ0KIJDh6Z+6x1i2Qgg7xcdK/TyiCYUGikBT1FiW0cFiIWj2pcTNkTP/6MMx/MkEH774r5/szh1kiTiMivyTPR6epjRowCwkjdLlyQSkuLRBOwRI30E9Uhb83DGAbZLH+zOIlHMZOZFPcJUDx/eryiwn7I/aT2gaWwy5CkuGAAHGh18qV0CMIpOVUsqSTohRSlstHSqjvyizlqdgsA8xQ+W75Qtw+6xWCSuRLxWHVLzhSCUrCHD5TV9LU5gxmnj1hMlBzZVNlZ3oKh7248LGKTG+y6FqVMKScwoxYO93FOA1ivotjPYmVkwRd/xJgUQLkB7d2Tl4xYKIclJsXAFaaNVhESJXYypMsJcJQSxDi7Ak2dkp+URqm5qlbE1DgsLsQbd7Rc6Z1OQC1AzC9QKkcWsY5OnHKdSXdTDoz2ax+URoSo1ACsp+EuLAirilRpEOKQq7Gr0u3LealqgQ4R+GlslO7p+8fQNHImwyiEgFCiW/8As+SWhQwaljveDeYH6eMOQSWAegIe1793R+sQrBsQznlX9PHpE6R8Oup4Dh1iAklJcv8ACLczx+/rAePwq1lwsFNma2hIIPvXHfRoInL0FhwfTTdLjwMQziNHpch+rOmo7xAapnYdSCntEumr5bNR3JZnGnBLB3MNwU4SkqUkqSScqZYZuLquDewvbkL3DzDdwoC7114pt4RJN7I1KQKhTgUJFi4oe+AA8SyQlJSCthmKN1idBwJrZrQJMlIU+WYHf4iq7aBRY0FyTaD8Vs8kOlTkua6veo5UFIrdp4fIzuQxzU3STYA6BqG1BzhGHKJ8tLCoFmaz1AoKtwe0BrnzFEJVm3iQzW4E0fj4+Bg/CDomF2dQBopWgY8r+kEpl5VS5k1t9ASzMMyi9B+ZmH+IAM2XKIWsFWYBn6t00DD5QdiVlubuOQpzprqIWGkhAKUhNiW+f2IbiVECt626ihL08RACTOKSADfQ17jzGtTEiJ1Kiv3x+UQS0ADMpwdCfF3Be3ExJ2L1B/4/UMX74DLcq+71oPOhjiHb3S5YcRV/yuBa7NURGnhYvzHXh84UyYxpTy+nLjAEwkGxS40dm9aD+WHSUqBJqzNTyoC39JhpnlLOdLFtbVp84fLxTXAu1D4EZmfugDpWR7wBuSAHbh3W0iILQlQOQAnUM/yPlpBnagjg73p6xGuSlqUHI0+kAD41VQOX3c/IwxQuDpQPa9dACI4sVJHK4b5hxbjeOknUnV9Grxp6wBwHqKOTUc9GDQ/tzoaNqPsecPlpcHTn8vsxFMQGsx4t9H9YA6rEVs/BtfWJsLLzKA4/Z8ngKULa8Ca+FTFpggwUqjswezqOXUjQnXSM73dNJ1NodsACSopcBS6Co0CjxfuHyIrMAFILhSk1qHId/wCI2p6Rce0SsuSUwpmLC28rqBp93NXg7mprfn3gX741vrKeJ1LUSVEH3a04ailnr7sRqkBQCjUVAd6FqNmL86DjD5T/AA15MGPF8pAtxMQLmEGjs1HGhBFWZPiYpKcLyBgGL6ngGuW4c+kKZKzDOvMhwzhfgCFNWIc1XqQ9QCxq/AepjqEEqfhdjWtvdc6veACQtYoJpYU/8T+YDeEcjiUjUyv5iH77+sch9EilrIHWw/z99InTujn6wPhi+8e7kIjmzcxbh0PiCx8IhQgrQqmvgr6xDMlOpgoOK1oeW8GPi8RSxmbWx4sz6HeTUeUTSlUIoePxJZraKTbhfjCAteHYggh/AjoUsfF4aRSrgvd28SkN4xFKUWocvTeTbxA8II/aCLpccU1Hfr5QwgmLIuLGpfK/hQmgEITDckAcFUPilx6R1KUq3klq6H1b5wjINwx5jdPlQ94hGjn4SWsEFDE3I1rxFIFwo7af2l5colKOarLV3e6P5o7tOcUpEuX/AOWaWBYUpvLLUoPNoPk4cS0JlgEABhT9CKni0ASuC4Faj71ApyEDzFPXoBZrdenxCJlKV4ksPLU+iu6Ifipq3Xndj31hh2YQSKG1eLPxPyVDiQGLNetuWrPfziCYo5jpyFwH/lU1eBiaZQMNbaNZ6CvDQtAHZUwj3nLkN9kD50hnapdiAl1EUOWxpwfW0NzMQOHDXwb0N9IZIUa5RrrZ6Uoxo/5YQTuk0zkHQK3S+tmfzjqZBq1BccLNoxHnAuHdyAzlwa86ks3jl1iRLA0UTu6BiKUoCCw/hhgbMknKPAt5cKN1vygd8orR2SHpz/dh4xRDB3Jc1HNmYMWBcOxh88uWrzb/ACD5GAIW0F+l71+F7COJUAXtzNPkH01MdmKNqDgBo/Rj5GOKUKUal7PamkI0ljU/T0+cMKyBc/Lzf1jj3PSpofPK/iYinnifp3Et6wqcSIUSat995i2wyC0pI+Nb0pQUGo1UddLGKmSHbnF9hpQM3LRkSwFP1dVGqHJ4iml4nDvJWXWKr9psVnnqVTdLBQeoGh084r5E8KI3Uq6Cvil4W0ZuZSll6qJtz6fOGYRGe1aF3NO6qmLG3KLnqKsShBGZyC/JTddQOjXjqpTqGUpIHOrc3BPmIjz7oFDeg94Ct70toLaNECFPV3avFqFhV2tyvFoE/wC3hSQbkpF9HazuPKH4bAEneHiaDpU18I7+3tYUDNfvqHakcdKSFBS0OH3apdRcuKi/rDI2ZIU9UrJ4hTD++FE6MWlqzEk8aDyjsMKZXunoYhRVDmpB16woUZVSeRUEm73iXECgV8TGuvu8YUKAJ02Qef8A1MD4k/hg63fWxjkKHQMRbuEOXaFChGqMIHxy30kpbk6lO3gPCNCbmOQoIAWO3SnLRzVqPETMtYFBQsOsdhQwjSHWQbZraWh6TvkaBNBoN3SFCggQyT+KsaAhhwppDcPvLmBVRShqIUKAJZYeaEmqezTTS6tIfKLzVA1ANAbDpChQA4n8QDSlO8RJhqqWDUcD1EKFB9HCyhyNGTTT4oHVRWUUHDS/CFChQHYhITmYN0p8QhuP3UUpUWpChRJwRgPeR1EWkg/iYn+ZXeZrE9WesKFD+L2n8nkZ6agZMzDNx101hYVIIQ9dxJrWrX6x2FChZO4feKwqoALA1ApBeFrLL13lX74UKNmYZNQHqxN/4yPSH7MOZW9VjR6tazwoUBGY6Yc6qnTXlChQou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82" name="AutoShape 10" descr="data:image/jpeg;base64,/9j/4AAQSkZJRgABAQAAAQABAAD/2wCEAAkGBxQTEhUTExQWFhUXFxgZGRgYGB0eHBsfHRgdHRocHSAZHSggHBolHBwXIjEhJSkrLi8uGB8zODMsNygtLisBCgoKDg0OGhAQGiwkHCQsLCwsLCwsLCwsLCwsLCwsLCwsLCwsLCwsLCwsLCwsLCwsLCwsLCwsLCwsLCwsLCwsLP/AABEIAMIBAwMBIgACEQEDEQH/xAAbAAABBQEBAAAAAAAAAAAAAAAEAAIDBQYBB//EAEIQAAECBAMFBQYDBwQBBQEAAAECEQADITEEEkEFIlFhcROBkaGxBjJCwdHwI1LhFGJygqKy8QcVksIzJENTY9I0/8QAGAEAAwEBAAAAAAAAAAAAAAAAAAECAwT/xAAjEQEBAAIDAAMAAgMBAAAAAAAAAQIREiExA0FRE2EycbEE/9oADAMBAAIRAxEAPwDNzv8AUPsiUgFRApRIB79BzDwXgMdjsVvT1dhJ/JLAExY/iIJRTUMeWsS7E9mcPJOdZEyY5I/JLfRAPDie5ov0yUHWM7r6aeOYbES5aQhEoJSO8k8VE1UeZqY7itpyUJKlobgBc8hX9IcZAGteD+tIrsdgUrrmc2ejQSFTMNtaWtZzJyJagHzJvB37dh2oVffhFYjYqiHcNwt6PEiNiknQAcP1hkMkYtEyiHJ8PMvBy8LwWkwAjC5N1IrrX1PyhyidTCMRNwxAencYDVMaGzcQ2sRSELmlgzcYW1aSYbDKnKISQALkm31jRYTZSUABJc89YHw2BCAwb5+IggII4936Q5CtEjDqGj9IjY9IYieoaxKnFPcPFJMP3zjuaJN3gR0tDCjgQYAYVQxUSKBbh1DiIlHl3g/I/WGEa1QDjZoA5xNNns70628YpcXMKiwqTQRNpyG4aR2q2NUiqnHl3xbz5jDlwhsiUJaMtSdSOJgPGTuBiJPtd/E2HxLqys2pbQawbiJstQymWg9anziskYcpRnVdTHoNPG/hDe163g7tVJJOym7JkKvKT/KCP7SIHX7PSNMyehf1BgxEwE0I6f4ji1kX9fqOkPX6N/lVU32ZSfdmt1T9DAivZeZ8K0K8R8jF8qaNeBPgK6/bxxaqPC1D7ZmZsGePgf8AhIPzeAZ+EWn3kKHVJEehyJW6K1YekQYlZAOnWH/H1tP8neq87SOEWuC2SuYHBSOp+gg/aLXKUk8WD+Ig/Zcnc0tEcd0XPrpSTNizXO6/RvrCi+mTVAsPnCiv44X8lSJRxB9fSJnAsa86esRS572L8wf1iQHX7+UUhxMtqkU5H6tDghIs47i3lSOKWkVU3l9+ccmC5BvTUPyD37oAlQp/iHRw8SduQwFOf0+sBrJcg8uBb5CO9qNeGjj0hGIVN0HfAc6e1ojnz06EjvB+scwckzGFDxsD4PC9MsNIKy+kaHBYRhE2zsAwFIsCltGi5NJtRJw+orHShjE5XQNeGuRzPnDJCwOnzjplDh4Q+hvC7J7fp5QBAJfOOTQzi55EQTKHP7++UcWlJuO8fbGAAu2bUjrDVzqVHfBSpYajEcD91MVW0ZyEi5B5QUwO0MY/SGbOlZfxSGJt04xFhMMZq9CgVJ+XrFhOkk2vpeM/WnkCz59LvEWAk9tMCT7qRmVXQG3eW84bjJRFPvrAmzcUZczPcEEED7uPvkW6GM2ttpr3gMzPpASZyUjeIfleCZmNlKOZw54/rEa5SFiuVXPXxEG79NZjhvd2rJ+1Uvuo7yYIwu0JaveZJ4H3fpEGI2Nqg9x/SHYTZoAdQKjwsPOJ3k6ssf8Az3HpZmaCNCIUllKSNHr3X9DDUyQE5TTiBTu6RPhU7xLWA8Tp4DzivXHlqeCJhc+kC4tcEKI7+UV+IU5jSudU7QXpBuz3yGlOkA4oOoDnF3s+WkILgffde8Rj6q+KydOYkV8f0hQROwZzG/l9D6wooK3a2ypuz0yZi2ebmBAPusAySRclye6Ipe3kqu4PIxovajbBx5MiQkGUk701QcP+7z6cYgwWx5EsZVozjXmeJ+ghcd31WXyXLvIFLxqFCqi5ABP6CgiYT3ssPobd1C4rrHcXsPDk/hun+b5VgGZsNQ9yYf5h9Ii7lOcatUdoACAG5Ed5ch3gabiSHcEcSfKpoOnWK1WEnosUnoW9WhkzEzQN9JbjfzEK2nMZ+j8FPlZgJpIPSn+I1mCwSFJdCnH7pp3guk9I8vw+LKJjrWTLJcsxPgfUVjR7OxcpRfDTmV+UFj/xNWitWTcLq9NuAqXVIUUgMwJ8SlnA/hJh6cWPi3a6+6Sef1AMVeB9oVJ3Z6XH5k/MfSLyWuXNSVIIL6j58+ohzOVNwsOtWz2+/o8ML3MDzJa0hnBatE3c6j6HuiORjQpTfF3t3uyh3vFpE544Cw+ghq7Vvy+xEJnN8oAIUrT0+kc7XmDAqpvjEU3ENrAD8XiwzxnsTNUpTCqjSJsZiQYL2HhP/cVc26ce+Iyq8YLw+CCEBAfiSA7nutHQkV+jff6QQmeFUv8AwkfIvDZyaUUTWym/7sT4w8YnKhzLcaMDy8aa0iq25gAJRIRvqLBnBA1NPusXaVFIFCCDwIDNydPnEGLliYQo57UysQ3Gj3iy2wAlTgKFdC1Q4/qrEips1IBIQp+DpPjWNsnBg2Va4UkiIZ+y8wDpBA/KfleDjjRysZJG2li6Zg8D618oIl7c/eH8ySLeAi2xWx0EMQpH3zgE7EDe8/D5wuEPnTE7ZUo7vZq5BX6xfYIEpCiMuYPlfmfoIo8Fst1iWUjK9Dy4RpZiQ7BmFO7/ABC43fp8+taRziLV++UVmINz6wdPP1eK7EWgqYrj7w1r8o1mx0Ey2KQeV/QxlUgZg9qmNZgCgAGxAoYnD08/CmbLSSb9xhRJ+2q4vzZJ84UbdI7BSZSJaQlLJAsPu5gdWKcDIKk/ECLferRItKVVLEtQ6jodIhXhbZVFmZjUffO8ZLL9oe6Qf4SD0+7c4euSODffKB0yDQKykAuaM50pbm5fSmsT5yohKQSTQAQrRIjOgDk24l/nBa9npSMpAK/iP5f3RxVxOloNkYcSgavM+JeiOKU/vcVaWGpgHGYkIBAFgGbnb5mJt/WuOPeoAxuxJCy5lJB4hwf6fnGfxvsOg1lzFJN2UAoDoQxjQf7qXyhFaXVcnprBMnFO+YZSCQzuO4xUz3Oiy+O43tj0YDHyaJWJifylWYf1sR3GC5O250ogzZEyWfzyqjvFacnMaaYIEnRNKFhPbQLoSlZ4iiu9Cq+HhFvs6YJ6qpJADuQeNA9Dxihw+y0T5gQpIULlw9B6RucLh0y0hKQAOQA9I0+PDfaM8voDOnBBCU5C1DmWHd7VL0qT5PpB/uCiP/A5NmWkuXL2dmHnyrFlNwUtTuhNblqmjaasT4mIRgJaVFYSyyGKnL+t+d421GQQ4s1/9OvwBevJ6sRQtqNIIwspMxLmXlf4Tca15w1OypQQEBLJBJABNzR3d3anQwk7ElUoqjMyiDQuLXY6mtTBo9iP9plKugecGI2ag6EdCRFfh9gy0syplGbeswAFrsBY8Txi/wALKLVLno3zhzCFyoJWwwqyv+SQfMMYhmbNnS65Asa5VH+02DRoAQkOosIl2PtaRPJEqalRTfRvGC44lMqx+ZN8pTXQEf20hqwCCQc1G0NOGh84L9usZKlTRkQorIr2agHPEgluFYyiPaAqIC5Ct4gJ3pZfk5KauLVjK9NJ2uEoAoxD/wAQH/YQ84elBW7tf/gQeFSIqlbTVLU6sNPSlwKKCi9LpSotprrzgzCbclTVMiYEmoyq3VPoGVepNuEB6SLKwwzd2YHyUAX+sLEpY1Qkg8i46lINYW/mKWtxBA6UI9IFxMzKoBILlywI0LUAD13vDnASSWtALpTVtFCnNiXhTUMS/dQgeNogm7RY5SDr7we3M8RUdI4jEJNAUgvo6dQG01anMQBxSX1Sehf6RXYhPEEcHH2POLmZMTlqkGg5+L04amK6coAMA3dT6RGSoqUe/XQWjSYQDs3ajaGvz+UZzDy3UXs8aOVLyyzUW1paF8Z5q9Sy9LffOFA013NvCFFEGl4aY4C1TCDo5HzaLSVLCLEnqXiaaqIpElU1WVAc+Q5nlEeeNMs8s/SQFLUEpDk6CLeTLTLGVBdVlzB/aj/9eHGOSUpQkol1BouZqr91PBHPWGlWgp8oSdm4yZuEWFh309PSKnEKSxUoFgaCvcX6N5wUuSAyfeUSSSdT/hxHJiPzIHLRm1zD79INbaY58YrZUsEg5Szjo3AcSeMHTZ6AligsKMQ4HKjiGKcsUKOrBYelavcDxgZSSrLvIDUDPfk9zzhedDct3v8A7tDgshmKUlOVrX7zWDkSissATxb9YEDhTPRIdg5Pf6xpdi4IywVq95TU4DmOMV8eG0/L8m7sQkS8OmiKm5cVbiSYYNskuRKLDV6DrSJp2DzOTVWjinK2nWKLESJ+HSqaezWc6QhIHuupsxU40uLRvdxhNLfG7aEvLmlzWUWzZd0E2BJNIMRNCmYiodnjLfty1ha1LUULUUoSWqxGZsrgpTlO9QOekRyJxSoKDOOMK5aPi2IEOW4DgpHNVozv+6TVhh/SC8CYjEFP/lW38am9TD5lxW2LxKzQzEkcEf4hYSYpJdKlDviDZe08EghUyelSvypSpXoC8H7X25LXgZ82VKUlSSEAqls7zAlweaXLXDhwINfez/rSyw+1zPHYjIpR/KanLU0e41aA58sSlnEICgUJZYyMma9UJBUGJzM5GmasYHBBYWgyguWtSs6AFMC75Sm1bp525R6L7QbYXMP4ASpUojtJRO8SUjMxf3hYE0OUiCXfp5Tj4872vsLFzSZs9QVMUd1KQpV6s4DJHM8qxb7D2AZR/FCJk5KAoBTmXJQHOZf5lO5CeUXGD25InIUszFS0y/fCkpY20Ukk3FgDUcYKle0EhQISUS+0bKuYwz2TmKSxy2AJoejw5J6m2sqcWsS1duqYlU1YWJuUE5KqlFTp90KQGSAPf0tFRtzGzUTpM8jLOVKRMUrIAFKdW8zN7uV6XeNKvbhTiEIxU+TMk5lDOlSVZd2mZKUijtViK8o7tnE4TESZaJuIlKmpWopUFZqKBLHKGCQogMabvCEcrMj2zxhLmdm5KQgjwKad0PxftTMmBIySkgflCh31UWPSKyZsae5JSMoUxWFJyDvSWAtFrsTZ4JZaJa0C0wKO8X82qLCM+19NHsqQrEtMlvmzu6qBhcUJYP3wTP2XNl5cyc2UKUVAgqVwA+IUA4X5QxM9ctIRLKEpAsqcEdzGrQXKmYcMZuLkJ4jtUk+LxpIzqiEslQHu7mYZbByaEGvxE34cBAsxZC8j2RWlzRtb+r8ovcRJ2YVKWMVLClhiRMr3ZTQ0FYFWjZ6bYorKyA6XVYXLA6N4iJywqsbFDhcSzsMxc6sBwcmL9OLPZ1RRi5BCvQaxRzxKkTVJzZgCMqjR3ANAdXPWkWEva0lYZw4+9KxjMpj00uNvYSYpBLg00ZRA8AaR2GTsOkkndL6lIPnrCiuULjVpg8MqaphQCpJsBxMWRmpCDLl0l/ErWYfknl9kI4l0dmClKeAo/WrmJpEoqtCCUrBjqUVd+6DZWxFKFC3pEGLwcyV76WGhFQe+GVUE5c4KJvUgEM7Pw/SCMLjlGiq+o++cFqUGbSIFKA4QvA7iCkio+R8RAMxId+TdBy4Q6bNg7Z+yCuq6C4Tx68oJOVFundh4FznNAxKQDU8zF2hfeTS1e8cYbjtoS5CHWQBw18Iw21/bNa8wkAywfiJBU3IWHnG+5j0z1cu222jtSVJCe1WxUaDXqwsOZjMzsV+1zWVipcuUFOmWknMoJ3nJLVYO9QGpZ4xU/EqWoqUolRuSawThsEVpISU5iBRRbNWycwZ3bXlrE8tq46avbG18MCiXLqJaKKRvBmO4GergFyzV7xsGnEThmkyRk/MtV+5JeKzZGATLWpWImS0oQoJWkEqUXHugIfiAXpUjQxr0+08rOlEoqW5AYJZKE8RlSVE2AS2tWg6vo88USJGLnrXLlzlZEABRlpMtOY/AGqaNUmO7I2bhpU7Ji1FSzVt1geBzVJj0IYZSgd8pCgbJYh7FzUEDjHlwlyET1KSFTZKFgZ1H3yTVRZt13YC7uTpDs0Mbt6BgcJhZiimSGWBQbvc9bPSJtp7LnLwE0Tt0AAhCFZySlQKACBqQByeMLiPaGfMErPNUA4NAkMyWUzB2qoNbdGsaD2Q9qpyVS0KZScwBAG8ocC5y5nIILAslTmCZQXHKdocMpOGkGcFCdJDKkBQqmYSxs+VmcixITQljGaOOcKynsSqi1dop+JyoKsx1LMnoY0ftVt7BTsSAZExQSpRRlTukvU5XZWYipaAZntBIQojKmWkiqVSpiFkagLlCgezJ0hDay2DisPMQrDyxmQEsrMfxJmdTKeoqokAB2BIJNGjG+12y0YbEGWgkhgplXRUsl/iDMxjRbN2pgZL4hCGU+UGUpZ0dj26Eh6Avx1i62LgcBilZTg5iVLCl5poO/XeOYK95y+l+EVrc0W9dvMk4xf5vizWFzrbnDxPVMJzKWolLByTaw6CpaNjtj/T1io4eZmYq/BJTnAZw1d6uhYtzvVez3s4peZS5glsA1TmBNQoD4rFJSK1GkRcbFcoJ9l5oMuYmZJ7RKj2aloABSlY3gSxSxYcFAgEOYNl+z8mxTmALhyaOA/WojRbKk5wMPJlTRISrMudMQEFSmAASkgEBv3Rbx0CcHJkIKlWF1KDnoABU8hFzC1Fy0wQ2Ph0gkykACpJFvGINkbLlKzTciSJhdKcoZKRajUJuesaX2gCpspS5klcvCS95SEpHbTmPB2ly9TVyBpGN2Vs3D4rtlCcmQpKk9mFrCQsEVBBL6XBp4Qrjo5luNbhUolhhJknrLS/pEeMxTsDkQCQAAAkObDnECfY+YgiZJmKMtvcRMfMeLqLNbwiORLV24lzJS6bzqKSxAcEgGnuhiNYd2XTzL2lnr/aZiyFpAWspLEcqFtRFfhdouoBaiQSPeJpzB0j06aSlnStOZYQKcQ7m1rajrFbj8BIWHXLll1FGYpZyCQQCwPwq10iLf6VJ/bPJmEikwEaGh83jsTzfZ7CgkFCgeGe39UKMtRryq8mYxSaAOXv2bg8t1T9/K0XWysXKfelJJLAGW6FkuxAzMacXiuOAYuoHmW8gNIsDs1TJUsDRgbituupjeYsLW/2QRUSl58t5azvCrbqjW4PvO5FxGhVgUTEEFNCKpUPX6x57s7DrSrM61kNv5i6CLg0IU9H7xGzwO10BBUo1SBnJDPTgO8DpDuMkKZbYD2l2f+zzigF0mqXu3A8x9IoZi4v/AGgM3EzlTiQAaJQRYDmNTrFTg8GSTnDZdAXzfpHNLvpvrXqHDYckgq3U35q5Bqh+MXk3bkqUgqIPKnhFfNlkm7d0BzF5DnAUsg0ANe56RtjddM7NqX2l2rMxPuoWUBqhCmo9BTnrFAiWK5jl5NX6eJjR7U2pOxEzKqXKzLZKZZ3iG4GwLnlFbhtiz1qUnslpVlYPLLO4o7Mn+J7PC+1TqA8Bhe0XlzpSLOpQSK9Y3GzcLllkTpyciKKUMgSoM75wnMxFGfiIIxuz8Jh0JXOQgkIAyBI3lAVITx5+Med7RxYmTCpEtMtL0SkW5niecP8AxT/k1W1Nuy0J7GQgS5H5UnKuY/QEoTzLKPKKmXt+aJfZykolghs0tDLbhnd68bxUJlEgqJHeanuvF/7KTEhShldRysdb6ctT0hbqtCdn7QxcrDzkqKyiYjKkKJJBUQ5TqndzcNIFx2DVKQhDGXnSFKClJGarg5cxIA0LB/Un2pmpGVAqp8xOa1AKpt6WPEwPgsDMxE10JXMJUmoGY1NM5sN0E8BQQb2c/TFTcwloLAIBFH1LlVRdmH8sXWHwHZSCsTU5pqcqSl90Esu7bzAjlXlD8bsoIyS1KQpSc2daVORXMpwfhFWIbXjGR21j+1mkpbKAES2PupFhpU3fmYNaFvXQraOJlywlKCpwWK0mrC6QbE0D6CAdrY9M5SSlJSAlmJdjrVhy0HSIcPs6ZMXkSklXoOJNkjmYtcV7I4hKglATNLOezU7cqs56PAStRNJSlIFAdbObP0rGt/0+Sf2qQEkhJ7RRTowQQ551NeCwNGjMS5a0/hEZSlRcKBBKlMnKWtu/9o9C/wBOZBVOmzFJQnskJlDKAN4klYfUhvPvh4zdLLxr9p4RWZMyWhJWLk3YO2vXxinM4TVMvCpKw4zIdMxL3ZSd5JvUGNVGT9qZRlLE7NuEHNxBpq9qkxtlPtljfo/2ixM+RLliXlTnWEhIUrOQxKlFRD5soJJdw1yb1WzJU9B7RGUzDQLWvMWdylZWSocHBMZbbu2j2yFICj2RIdRLF7gDTi/SANoe0k5bZVGWBVkkhzRye94zuXbSY9Pc8PmKB2gAURvAVD6jmI8r237JypE6YmYViUULmSVJCWzV/DUTQNus961Ebr2OxM+Zh0rnpygjdBuw1PAEVjAe322pk2cqSzBCwAxBcFAYFiQalb1jTKy47RjvlpWeye2v2PEBRKjLqFoQQxJDPfKpuPKNlJkKnYHETySJmMUtizlCKoQA1WF++PNMQQ5AqxO9+bnw8I9D2Fi1TNnyEmmRS0guQ4Sae6RxA7ozwy0vOAVSJyVTFImghWTKgLO6ApOZgvdKlSwrgEq6kxBiVzwE55Im/hlStx2WSAGUgBLlKiCQTrYRbTMRMzBG8pLgOyVpqQNQDccfi8JsRlSUjczA73vIBpRtBXUvAlm+wlTSpapRBzrBGc/Csp0o9NKRyNMJL1eYH/eSelRcawom4mJw8kkgWLPXxfh3xeSdkg7/AMeW3A1rXm/+aiLZ+HNqlNaKNub9PsXi3AyNV+B+Rb7+WnjMFh8SmVLIsoXdu8ktbjGVxHtNLEz3SpIZ2IASkOyluWBJJ3b1gj24WufLmS5QKgzMks54kuHSnhqwjOYGfKlzDLnIV+GyZSezJBYMVgAVWo68G5xnleS8Zxa7CbXkYgESlhRFxUHqxanOGKwqf1jEY1ClrnGTLynKErAbdS43aUzm6tAA3GB07fny5aWVlCUlMtAq7UMxRLukG2hPQxPH8XybpcocR3hvWnnAeK2WlYYgsfykgeVIqMJ7WqUl+zzBCRnU7ZllgEpAGqvKC8VtVCFVXkVkzqBSSEDmpFXJoOOkHY3EEr2eEqYiZLZ0FwDx5tUxaq2xMT70k9UmO4bHKNN1RYEgEKIexIosOGvEwxaDcNVuB8FN6mHMtFZth/aCUqcorS+ZXvBaiWayUlmCdW49IpP9rmD4XPJj6F/KPU1yJavy99D537jAuI2Ik6EQdH3HnOBxa5CnSAF6FSQSnmMwoYOwO2ClK0mhX8YAceDP4xpcf7OqUkhC24PbwIIIiqlez0xKgZkpK0gucqinMObAgdzQaPf7Amz9nJWylns0HMBMU4SSP5TmV+6KxpJ228SpCZEiiCAnclhBW1GYO/QnW0BYbHlE8TJ8hE9IGVCPdEsaBCaoYcC5Opi5JKlrnTJcmUkBzLCs0zkTkokml2oNWh6v0e5fWc24ibKkdnlVnmEhZIbIkfCXs5ZxwAir2JsEzVpdQTL+Ka+gvlFyTZ7UMc257RKnrUQKEkuS5Nb8G4AUHOhFTh56ke6ojoTCL16jgcVIwSFIS5QanM1eNQ5V3xX4fa0pahlWGfm48noOUYRc8rLrJUeJMGbHwxXOQELCFE3JbStq2eDkOJmPmFRUtySubMPOjFJ/qMW+2NizkAzM4UlgbLDACzlASKg0zeJjVK9mf2YhS5ErETJgUoZiQktUoHw9plLh7hCoopm1kY6amXNliS4ISqWphRygTAoNMANrFydDD1+jf4i2F7QJTIVhsSJipRUlWZCyCl2ZNdHq3IxdLlyJ2WVhcXOUWKuzmKKksm43klieIcdYwuNwyUlhM7QmrpBavWG4CeuVMSuWWUkuOfI8QRRoOX6OK82pOkSipPZGYovmQpQZJu5VKCa8gO/SA8GJCxMVlly0oAy5isqUohRHx5R7taHShgbaKSkpmoWopmOQXOYEM6Vcw46wHPxSlhlNd3YAmjVYV1g2NNur26mdoEDKqSpKkLSpqU952DMHDMxy84yuBwqlrCkqBIU7OczJYlRpQAalvOIUJBkLWv3klCEeZU51ZIbk4hsrEZZZCSQtRZXNLUFqVfWC5W+iTXiCYp3PGtKDytHqmypCUSJCACwRmtV1F6gVBs/WPL8NIzrQj8ykp8S0esT2Kikg7rJYZT7oZwFBhY6wYlmcJctwQKgjkwUoaHpFhLAPTyisKaZQoODYg0pahIhSJFCU10dJF+JKcpodKxWkHrlsWDADSFAf7QpLjKSxNTm4/wAMKANlJSAa0exHoerjyveKDb+1y/YozORvqSHycuDnXgPInb+1ezSZaarPH4a37/vWMwmSkklmJLlTsqtSSRbU6wsst9QsZ9p5YdLIKVAFqEpLtZlOCfCJ1T8gZyDwVTwJoegMRKQ6GJz1HvvQdUh68S1o7h5as2UFSRchW+gjUBWkKRWwOJwqDLMoIVKQourJR61BfQ6tEB2IpEuYUZZk5bAZgwQnQBNWCeHEReLkoT7ry+lu8F0v3PFRi8akLMuhVQUdNdAyt17aiAlTPw605JEmUp5cwLMxfuLLHeJual6cBFRisR+IKKmpz1VpNmj3R/AnQD5xsDNyhiSn+IHzNU+cOGFQcpMtJKXyKSzgqBfK1O/pAbO4NWUzEGbkIBXiJoIzqP8A8cvpZ4KwBxDCUhWZYGdfanMEA+7LqCxap58Gi0XsCURK7MJHZAllJqpXwlSrkA1bWG4D2cZJEyYtRWcywFMlRN6gBRHfBsFsKaJsvtFIynMRuEhKm5OaXHcYPlYhrOL2tdq5SQeLNBMpCUMlIZIDJAFAwr0Gn+YDkJzEmYJbMCCmhr4Fr9YmqlGYbGZuChxZvRvNMFLSlndqPX6j6QPh5QAzKpb9B9/OGzMS4ZaXSfCrsKs5YCzwG5iEpIcpzJ4gZx5OYrFbLlz80rKBKbOogqSxDgA15mnlE+IIG6gKQmpGRQCjUOWU3BgQbRH+0LAbtSQa/iJI6VbrrqIVVKpZvsdJUWlzSDwcHyISfOBcZ7GLB3FCwooEHzp5xdLlzFBzLSocUKBfpy6wPMx/ZKKc60NyOX5iETJ4vZc2UN5ChepG74gkR3BSE5VzFsUobcPxqJommlyeQbV420jbD/8Axr/hOVXlTyiaYrDzA0yW1X3kOH4uir82h7Nn8Hj8Xi8ssrIYhSaZQMtRl+EAX+dIN29s/tf/AFMtu1RlVPQgEBtJyAB7tKtYiNNg5SCGSyksRuEE2bwZxbWKraWKVh5yZ6JblICXDjctkYApygaEi0X/ALT/AKZPauDSkpWiYlWaoCQamj5XcEObPCxWzpivxMkwLNVOGDnUEkGt9b90aDaPtBLkFPYy0BKgosDmCSTZJNAGymlKluMZ3aftLOnBny8cvFzbUCtoVhy1W4nDrSWWFJN2UCO+vrEChCUskuamE8I06juJTzUo94SB/aT/ADRGBCSqJEkQHpdexWFz4yW/uodaugDfMHujcKWQcxIBJzcBXrV4of8ATzB7mJncECWNTvUI/qSe6NEAAxIJUK8dXHIBul/G8fGWfqIgZeRNjYW5VjiVs7qoXpQ34AHkz6d5juQ5XY0JoC50Fz8oZilEABqgVpwc1JikBZMxTXVrqOMcgzDz05Qzf8X82rHYAiW6iVKqol31fmbBuF4fKkUbTiRbmPqY6ov5PpXjdg/KsSAs5fTp62PMxEh2oQhjr9fOvpEiEKAKr3pEmdwSoUGtvLXyjuInsgkpy04v3AceUMKrF7VyJDEAi729eMUX7SkKKrkh3vUkuotW2jaRZJw0pawQrMokkJUS9ORLd7m0D4qRMPvIzOaK76C1eZr84AO2bjFZgpQOVQZrqBGp66gQcJYcrSnKp7uzc1ZT/cIrdkMXALHMAQfeCelS99IMVISmZ2tMiQpISAxUSGysL8+ffBRB0xBFQUq6jKf+SaeUclYlqKSvqN4f018orO0zc8rOVbwPBw7cTfSBxiFZhmACHdWVmLWFacNdISlqpQU4BCgDQBVR1BYg98TSkFRAZuPGnH/MRz58pVFgPSi06mzE0c8jBuCwQSCQ9dCSR4PSFoCXADC4+/pFeZ4SSSivFLV+cKZKUSMo+g+ncIaiXlo5oPTkX/tgBikJVUnILVdP0ekPlYQCrg8QOPdUm8SKmZiUlmPChbpWrNoIGl4beORTO9GFno2WotqIIe3JmFdiQCRSreVj58YjmS2Db1bg7zMQfjehtU8esGZpgZmVSwYs3Ug2PnEmGmrNTLPClDpoWp42g0FHP2YiY5yS1ChZspzBqlSMwb3zbgNI5h9jpI3VrQ1hnChahpoOHKLifOlVfdY1JSRbV7Q8SUrIKSCwDGhI4M4gsABOygAN5yBfXrSIZmMmIJQJmcpZ0KIJDh6Z+6x1i2Qgg7xcdK/TyiCYUGikBT1FiW0cFiIWj2pcTNkTP/6MMx/MkEH774r5/szh1kiTiMivyTPR6epjRowCwkjdLlyQSkuLRBOwRI30E9Uhb83DGAbZLH+zOIlHMZOZFPcJUDx/eryiwn7I/aT2gaWwy5CkuGAAHGh18qV0CMIpOVUsqSTohRSlstHSqjvyizlqdgsA8xQ+W75Qtw+6xWCSuRLxWHVLzhSCUrCHD5TV9LU5gxmnj1hMlBzZVNlZ3oKh7248LGKTG+y6FqVMKScwoxYO93FOA1ivotjPYmVkwRd/xJgUQLkB7d2Tl4xYKIclJsXAFaaNVhESJXYypMsJcJQSxDi7Ak2dkp+URqm5qlbE1DgsLsQbd7Rc6Z1OQC1AzC9QKkcWsY5OnHKdSXdTDoz2ax+URoSo1ACsp+EuLAirilRpEOKQq7Gr0u3LealqgQ4R+GlslO7p+8fQNHImwyiEgFCiW/8As+SWhQwaljveDeYH6eMOQSWAegIe1793R+sQrBsQznlX9PHpE6R8Oup4Dh1iAklJcv8ACLczx+/rAePwq1lwsFNma2hIIPvXHfRoInL0FhwfTTdLjwMQziNHpch+rOmo7xAapnYdSCntEumr5bNR3JZnGnBLB3MNwU4SkqUkqSScqZYZuLquDewvbkL3DzDdwoC7114pt4RJN7I1KQKhTgUJFi4oe+AA8SyQlJSCthmKN1idBwJrZrQJMlIU+WYHf4iq7aBRY0FyTaD8Vs8kOlTkua6veo5UFIrdp4fIzuQxzU3STYA6BqG1BzhGHKJ8tLCoFmaz1AoKtwe0BrnzFEJVm3iQzW4E0fj4+Bg/CDomF2dQBopWgY8r+kEpl5VS5k1t9ASzMMyi9B+ZmH+IAM2XKIWsFWYBn6t00DD5QdiVlubuOQpzprqIWGkhAKUhNiW+f2IbiVECt626ihL08RACTOKSADfQ17jzGtTEiJ1Kiv3x+UQS0ADMpwdCfF3Be3ExJ2L1B/4/UMX74DLcq+71oPOhjiHb3S5YcRV/yuBa7NURGnhYvzHXh84UyYxpTy+nLjAEwkGxS40dm9aD+WHSUqBJqzNTyoC39JhpnlLOdLFtbVp84fLxTXAu1D4EZmfugDpWR7wBuSAHbh3W0iILQlQOQAnUM/yPlpBnagjg73p6xGuSlqUHI0+kAD41VQOX3c/IwxQuDpQPa9dACI4sVJHK4b5hxbjeOknUnV9Grxp6wBwHqKOTUc9GDQ/tzoaNqPsecPlpcHTn8vsxFMQGsx4t9H9YA6rEVs/BtfWJsLLzKA4/Z8ngKULa8Ca+FTFpggwUqjswezqOXUjQnXSM73dNJ1NodsACSopcBS6Co0CjxfuHyIrMAFILhSk1qHId/wCI2p6Rce0SsuSUwpmLC28rqBp93NXg7mprfn3gX741vrKeJ1LUSVEH3a04ailnr7sRqkBQCjUVAd6FqNmL86DjD5T/AA15MGPF8pAtxMQLmEGjs1HGhBFWZPiYpKcLyBgGL6ngGuW4c+kKZKzDOvMhwzhfgCFNWIc1XqQ9QCxq/AepjqEEqfhdjWtvdc6veACQtYoJpYU/8T+YDeEcjiUjUyv5iH77+sch9EilrIHWw/z99InTujn6wPhi+8e7kIjmzcxbh0PiCx8IhQgrQqmvgr6xDMlOpgoOK1oeW8GPi8RSxmbWx4sz6HeTUeUTSlUIoePxJZraKTbhfjCAteHYggh/AjoUsfF4aRSrgvd28SkN4xFKUWocvTeTbxA8II/aCLpccU1Hfr5QwgmLIuLGpfK/hQmgEITDckAcFUPilx6R1KUq3klq6H1b5wjINwx5jdPlQ94hGjn4SWsEFDE3I1rxFIFwo7af2l5colKOarLV3e6P5o7tOcUpEuX/AOWaWBYUpvLLUoPNoPk4cS0JlgEABhT9CKni0ASuC4Faj71ApyEDzFPXoBZrdenxCJlKV4ksPLU+iu6Ifipq3Xndj31hh2YQSKG1eLPxPyVDiQGLNetuWrPfziCYo5jpyFwH/lU1eBiaZQMNbaNZ6CvDQtAHZUwj3nLkN9kD50hnapdiAl1EUOWxpwfW0NzMQOHDXwb0N9IZIUa5RrrZ6Uoxo/5YQTuk0zkHQK3S+tmfzjqZBq1BccLNoxHnAuHdyAzlwa86ks3jl1iRLA0UTu6BiKUoCCw/hhgbMknKPAt5cKN1vygd8orR2SHpz/dh4xRDB3Jc1HNmYMWBcOxh88uWrzb/ACD5GAIW0F+l71+F7COJUAXtzNPkH01MdmKNqDgBo/Rj5GOKUKUal7PamkI0ljU/T0+cMKyBc/Lzf1jj3PSpofPK/iYinnifp3Et6wqcSIUSat995i2wyC0pI+Nb0pQUGo1UddLGKmSHbnF9hpQM3LRkSwFP1dVGqHJ4iml4nDvJWXWKr9psVnnqVTdLBQeoGh084r5E8KI3Uq6Cvil4W0ZuZSll6qJtz6fOGYRGe1aF3NO6qmLG3KLnqKsShBGZyC/JTddQOjXjqpTqGUpIHOrc3BPmIjz7oFDeg94Ct70toLaNECFPV3avFqFhV2tyvFoE/wC3hSQbkpF9HazuPKH4bAEneHiaDpU18I7+3tYUDNfvqHakcdKSFBS0OH3apdRcuKi/rDI2ZIU9UrJ4hTD++FE6MWlqzEk8aDyjsMKZXunoYhRVDmpB16woUZVSeRUEm73iXECgV8TGuvu8YUKAJ02Qef8A1MD4k/hg63fWxjkKHQMRbuEOXaFChGqMIHxy30kpbk6lO3gPCNCbmOQoIAWO3SnLRzVqPETMtYFBQsOsdhQwjSHWQbZraWh6TvkaBNBoN3SFCggQyT+KsaAhhwppDcPvLmBVRShqIUKAJZYeaEmqezTTS6tIfKLzVA1ANAbDpChQA4n8QDSlO8RJhqqWDUcD1EKFB9HCyhyNGTTT4oHVRWUUHDS/CFChQHYhITmYN0p8QhuP3UUpUWpChRJwRgPeR1EWkg/iYn+ZXeZrE9WesKFD+L2n8nkZ6agZMzDNx101hYVIIQ9dxJrWrX6x2FChZO4feKwqoALA1ApBeFrLL13lX74UKNmYZNQHqxN/4yPSH7MOZW9VjR6tazwoUBGY6Yc6qnTXlChQouG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4" name="Picture 12" descr="C:\Users\Элла\Desktop\загруженное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5852" y="4214818"/>
            <a:ext cx="3289761" cy="204311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биографии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357298"/>
            <a:ext cx="52864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Особое место в его творчестве занимает Мещерский край, где Паустовский подолгу жил один или с друзьями-писателями. О любимой им Мещере Паустовский писал: "Самое большое, простое и бесхитростное счастье я нашел в лесном Мещерском краю. Счастье близости к своей земле.</a:t>
            </a:r>
            <a:endParaRPr lang="ru-RU" dirty="0"/>
          </a:p>
        </p:txBody>
      </p:sp>
      <p:pic>
        <p:nvPicPr>
          <p:cNvPr id="2049" name="Picture 1" descr="C:\Users\Элла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57166"/>
            <a:ext cx="2347916" cy="3134589"/>
          </a:xfrm>
          <a:prstGeom prst="rect">
            <a:avLst/>
          </a:prstGeom>
          <a:noFill/>
        </p:spPr>
      </p:pic>
      <p:pic>
        <p:nvPicPr>
          <p:cNvPr id="2053" name="Picture 5" descr="C:\Users\Элла\Desktop\images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714752"/>
            <a:ext cx="3833822" cy="2738444"/>
          </a:xfrm>
          <a:prstGeom prst="rect">
            <a:avLst/>
          </a:prstGeom>
          <a:noFill/>
        </p:spPr>
      </p:pic>
      <p:pic>
        <p:nvPicPr>
          <p:cNvPr id="2055" name="Picture 7" descr="http://skarb-papcha.ru/images/stories/kultoboz/paustovski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895481">
            <a:off x="880012" y="3532620"/>
            <a:ext cx="2690556" cy="260685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 биографии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К. Паустовский становится профессиональным писателем. По-прежнему много ездит. Он жил на Кольском полуострове и на Украине, побывал на Волге, Каме, Дону, Днепре и других великих реках, в Средней Азии, в Крыму, на Алтае, в Пскове, Новгороде, в Белоруссии и других местах.</a:t>
            </a:r>
            <a:endParaRPr lang="ru-RU" dirty="0"/>
          </a:p>
        </p:txBody>
      </p:sp>
      <p:sp>
        <p:nvSpPr>
          <p:cNvPr id="1026" name="AutoShape 2" descr="https://encrypted-tbn2.gstatic.com/images?q=tbn:ANd9GcTqUp8AXcgeuotKbzli_C_ITadwLsKuWv7ClAYbq1umo8VeLdk_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C:\Users\Элла\Desktop\paustovsky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785794"/>
            <a:ext cx="4041775" cy="2354773"/>
          </a:xfrm>
          <a:prstGeom prst="rect">
            <a:avLst/>
          </a:prstGeom>
          <a:noFill/>
        </p:spPr>
      </p:pic>
      <p:pic>
        <p:nvPicPr>
          <p:cNvPr id="1029" name="Picture 5" descr="http://paustovskiy.niv.ru/images/mesta/tarusa_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500438"/>
            <a:ext cx="3929090" cy="2946818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95</TotalTime>
  <Words>446</Words>
  <Application>Microsoft Office PowerPoint</Application>
  <PresentationFormat>Экран (4:3)</PresentationFormat>
  <Paragraphs>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Начальная</vt:lpstr>
      <vt:lpstr>К.  Г. Паустовский  ( 1892 – 1966) </vt:lpstr>
      <vt:lpstr>Из биографии</vt:lpstr>
      <vt:lpstr>Из биографии</vt:lpstr>
      <vt:lpstr>Из биографии</vt:lpstr>
      <vt:lpstr>Из биографии</vt:lpstr>
      <vt:lpstr>Из биографии</vt:lpstr>
      <vt:lpstr>Из биографии</vt:lpstr>
      <vt:lpstr>Из биографии</vt:lpstr>
      <vt:lpstr>Из биографии</vt:lpstr>
      <vt:lpstr>Книги К.Г.Паустовского для детей</vt:lpstr>
      <vt:lpstr>Любимые места писателя</vt:lpstr>
      <vt:lpstr>Памятник писателю в Тарусе</vt:lpstr>
      <vt:lpstr>Спасибо за внимание!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Элеонора</cp:lastModifiedBy>
  <cp:revision>13</cp:revision>
  <dcterms:created xsi:type="dcterms:W3CDTF">2014-04-08T05:30:05Z</dcterms:created>
  <dcterms:modified xsi:type="dcterms:W3CDTF">2014-12-14T05:15:25Z</dcterms:modified>
</cp:coreProperties>
</file>