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684708"/>
            <a:ext cx="82868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images62ZTXR1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300860"/>
            <a:ext cx="3019433" cy="3923730"/>
          </a:xfrm>
          <a:prstGeom prst="rect">
            <a:avLst/>
          </a:prstGeom>
        </p:spPr>
      </p:pic>
      <p:pic>
        <p:nvPicPr>
          <p:cNvPr id="9" name="Рисунок 8" descr="imagesR1GZJ3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643050"/>
            <a:ext cx="3000396" cy="421108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28596" y="285728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3"/>
                </a:solidFill>
                <a:latin typeface="+mj-lt"/>
              </a:rPr>
              <a:t>Образ Ивана Александровича Хлестакова в комедии Н.В.Гоголя «Ревизор» </a:t>
            </a:r>
            <a:endParaRPr lang="en-US" sz="2800" dirty="0" smtClean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00430" y="571480"/>
            <a:ext cx="550072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Самый яркий образ комедии — это Хлестаков, тот, кто явился виновником необычайных событий. </a:t>
            </a:r>
            <a:endParaRPr lang="en-US" dirty="0" smtClean="0">
              <a:solidFill>
                <a:schemeClr val="accent3"/>
              </a:solidFill>
            </a:endParaRPr>
          </a:p>
          <a:p>
            <a:endParaRPr lang="en-US" dirty="0" smtClean="0">
              <a:solidFill>
                <a:schemeClr val="accent3"/>
              </a:solidFill>
            </a:endParaRPr>
          </a:p>
          <a:p>
            <a:r>
              <a:rPr lang="ru-RU" dirty="0" smtClean="0">
                <a:solidFill>
                  <a:schemeClr val="accent3"/>
                </a:solidFill>
              </a:rPr>
              <a:t>Гоголь сразу же дает понять зрителю, что Хлестаков не ревизор (предваряя появление Хлестакова рассказом о нем Осипа). Однако весь смысл этого персонажа и его отношение к своим ревизорским "обязанностям" становятся ясны не сразу.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Хлестаков не переживает по приезде в город никакого процесса ориентации — для этого ему, недостает элементарной наблюдательности. Не строит он никаких планов обмана чиновников — для этого у него нет достаточной хитрости. Не пользуется он сознательно выгодами своего положения, потому что в чем оно состоит, он и не задумывается. Только перед самым отъездом Хлестаков смутно догадывается, что его приняли "за государственного человека", за кого-то другого; но за кого именно, он так и не понял. Все происходящее с ним в пьесе происходит как бы помимо его воли.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imagesNEGZROJ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9" y="428604"/>
            <a:ext cx="3042945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671691"/>
            <a:ext cx="55721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 smtClean="0">
              <a:solidFill>
                <a:schemeClr val="accent3"/>
              </a:solidFill>
            </a:endParaRPr>
          </a:p>
          <a:p>
            <a:pPr algn="r"/>
            <a:endParaRPr lang="ru-RU" dirty="0" smtClean="0">
              <a:solidFill>
                <a:schemeClr val="accent3"/>
              </a:solidFill>
            </a:endParaRPr>
          </a:p>
          <a:p>
            <a:pPr algn="r"/>
            <a:r>
              <a:rPr lang="ru-RU" dirty="0" smtClean="0">
                <a:solidFill>
                  <a:schemeClr val="accent3"/>
                </a:solidFill>
              </a:rPr>
              <a:t>Никогда бы ему в жизни не случилось сделать дела, способного обратить чье-нибудь внимание. Но сила всеобщего страха создала из него замечательное комическое лицо. Страх, отуманивши глаза всех, дал ему поприще для комической роли".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Хлестакова сделали вельможей  те фантастические, извращенные отношения, в которые люди поставлены друг к другу. Но, конечно, для этого нужны были и некоторые качества самого Хлестакова. Когда человек напуган (а в данном случае напуган не один человек, а весь город), то самое эффективное — это дать людям возможность и дальше запугивать самих себя, не мешать катастрофическому возрастанию "всеобщего страха". Ничтожный и недалекий Хлестаков с успехом это делает. Он бессознательно и потому наиболее верно ведет ту роль, которой от него требует ситуация.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images5GO0Y4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5" y="1500174"/>
            <a:ext cx="2956680" cy="42148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48" y="64291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3"/>
                </a:solidFill>
              </a:rPr>
              <a:t>Гоголь писал: "Хлестаков, сам по себе, ничтожный человек. Даже пустые люди называют его пустейшим. </a:t>
            </a:r>
            <a:endParaRPr lang="en-US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5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643050"/>
            <a:ext cx="87868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/>
                </a:solidFill>
                <a:cs typeface="Andalus" pitchFamily="18" charset="-78"/>
              </a:rPr>
              <a:t>Субъективно Хлестаков был прекрасно подготовлен к этой "роли". В петербургских канцеляриях он накопил необходимый запас представлений, как должно вести себя начальственное лицо. "Обрываемый и обрезываемый доселе во всем, даже и в замашке пройтись козырем по Невскому проспекту", Хлестаков не мог втайне не примеривать к себе полученного опыта, не мечтать лично производить все то, что ежедневно производилось над ним. Делал он это бескорыстно и бессознательно, по-детски мешая быль и мечту, действительное и желаемое.</a:t>
            </a:r>
            <a:br>
              <a:rPr lang="ru-RU" sz="2000" dirty="0" smtClean="0">
                <a:solidFill>
                  <a:schemeClr val="accent3"/>
                </a:solidFill>
                <a:cs typeface="Andalus" pitchFamily="18" charset="-78"/>
              </a:rPr>
            </a:br>
            <a:r>
              <a:rPr lang="ru-RU" sz="2000" dirty="0" smtClean="0">
                <a:solidFill>
                  <a:schemeClr val="accent3"/>
                </a:solidFill>
                <a:cs typeface="Andalus" pitchFamily="18" charset="-78"/>
              </a:rPr>
              <a:t>Положение, в которое Хлестаков попал в городе, вдруг дало простор для его "роли". Нет, он никого не собирался обманывать, он только любезно принимал те почести и подношения, которые — он убежден в этом — полагались ему по праву. "Хлестаков вовсе не надувает; он не лгун по ремеслу; он сам позабывает, что лжет, и уже сам почти верит тому, что говорит", — писал Гоголь.</a:t>
            </a:r>
            <a:endParaRPr lang="ru-RU" sz="2000" dirty="0">
              <a:solidFill>
                <a:schemeClr val="accent3"/>
              </a:solidFill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148471"/>
            <a:ext cx="835821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  <a:t>Такого случая городничий не предусмотрел. Его тактика была рассчитана на настоящего ревизора. Раскусил бы он, без сомнения, и мнимого ревизора, мошенника: положение, где хитрость сталкивается с хитростью, было для него знакомым. Но чистосердечие Хлестакова его обмануло. Ревизора, который не был ревизором, не собрался себя за него выдавать и тем не менее с успехом сыграл его роль, — такого чиновники не ожидали...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  <a:t>А почему, собственно, не быть Хлестакову "ревизором", начальственным лицом? Ведь смогло же произойти в "Носе" еще более невероятное событие — бегство носа майора Ковалева и превращение его в статского советника. Это "несообразность", но, как смеясь уверяет писатель, "во всем этом, право, есть что-то. Кто что ни говори, а подобные происшествия бывают на свете; редко, но бывают".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ea typeface="Times New Roman" pitchFamily="18" charset="0"/>
                <a:cs typeface="Arial" pitchFamily="34" charset="0"/>
              </a:rPr>
              <a:t>В мире, где так странно и непостижимо "играет нами судьба наша", возможно, чтобы кое-что происходило и не по правилам. "Правильной" становится сама бесцельность и хаотичность. "Нет определенных воззрений, нет определенных целей — и вечный тип Хлестакова, повторяющийся от волостного писаря до царя", — говорил Герцен.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753</TotalTime>
  <Words>209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Andalus</vt:lpstr>
      <vt:lpstr>Arial</vt:lpstr>
      <vt:lpstr>Cambria</vt:lpstr>
      <vt:lpstr>Rockwell</vt:lpstr>
      <vt:lpstr>Times New Roman</vt:lpstr>
      <vt:lpstr>Wingdings 2</vt:lpstr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Елена Машина</cp:lastModifiedBy>
  <cp:revision>16</cp:revision>
  <dcterms:created xsi:type="dcterms:W3CDTF">2014-12-12T16:45:33Z</dcterms:created>
  <dcterms:modified xsi:type="dcterms:W3CDTF">2014-12-15T10:47:20Z</dcterms:modified>
</cp:coreProperties>
</file>