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FD3"/>
    <a:srgbClr val="80808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50" name="Group 110"/>
          <p:cNvGrpSpPr>
            <a:grpSpLocks/>
          </p:cNvGrpSpPr>
          <p:nvPr/>
        </p:nvGrpSpPr>
        <p:grpSpPr bwMode="auto">
          <a:xfrm>
            <a:off x="-257175" y="-23813"/>
            <a:ext cx="9518650" cy="7229476"/>
            <a:chOff x="-162" y="-15"/>
            <a:chExt cx="5996" cy="4554"/>
          </a:xfrm>
        </p:grpSpPr>
        <p:grpSp>
          <p:nvGrpSpPr>
            <p:cNvPr id="10349" name="Group 109"/>
            <p:cNvGrpSpPr>
              <a:grpSpLocks/>
            </p:cNvGrpSpPr>
            <p:nvPr userDrawn="1"/>
          </p:nvGrpSpPr>
          <p:grpSpPr bwMode="auto">
            <a:xfrm>
              <a:off x="-162" y="-15"/>
              <a:ext cx="5996" cy="4554"/>
              <a:chOff x="-162" y="-15"/>
              <a:chExt cx="5996" cy="4554"/>
            </a:xfrm>
          </p:grpSpPr>
          <p:sp>
            <p:nvSpPr>
              <p:cNvPr id="10244" name="Freeform 4"/>
              <p:cNvSpPr>
                <a:spLocks/>
              </p:cNvSpPr>
              <p:nvPr userDrawn="1"/>
            </p:nvSpPr>
            <p:spPr bwMode="hidden">
              <a:xfrm>
                <a:off x="3314" y="299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45" name="Freeform 5"/>
              <p:cNvSpPr>
                <a:spLocks/>
              </p:cNvSpPr>
              <p:nvPr userDrawn="1"/>
            </p:nvSpPr>
            <p:spPr bwMode="hidden">
              <a:xfrm>
                <a:off x="2200" y="258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46" name="Freeform 6"/>
              <p:cNvSpPr>
                <a:spLocks/>
              </p:cNvSpPr>
              <p:nvPr userDrawn="1"/>
            </p:nvSpPr>
            <p:spPr bwMode="hidden">
              <a:xfrm>
                <a:off x="2288" y="3047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47" name="Freeform 7"/>
              <p:cNvSpPr>
                <a:spLocks/>
              </p:cNvSpPr>
              <p:nvPr userDrawn="1"/>
            </p:nvSpPr>
            <p:spPr bwMode="hidden">
              <a:xfrm>
                <a:off x="2609" y="355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48" name="Freeform 8"/>
              <p:cNvSpPr>
                <a:spLocks/>
              </p:cNvSpPr>
              <p:nvPr userDrawn="1"/>
            </p:nvSpPr>
            <p:spPr bwMode="hidden">
              <a:xfrm>
                <a:off x="3980" y="1830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49" name="Freeform 9"/>
              <p:cNvSpPr>
                <a:spLocks/>
              </p:cNvSpPr>
              <p:nvPr userDrawn="1"/>
            </p:nvSpPr>
            <p:spPr bwMode="hidden">
              <a:xfrm>
                <a:off x="3089" y="206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0" name="Freeform 10"/>
              <p:cNvSpPr>
                <a:spLocks/>
              </p:cNvSpPr>
              <p:nvPr userDrawn="1"/>
            </p:nvSpPr>
            <p:spPr bwMode="hidden">
              <a:xfrm rot="3318475">
                <a:off x="2254" y="189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1" name="Freeform 11"/>
              <p:cNvSpPr>
                <a:spLocks/>
              </p:cNvSpPr>
              <p:nvPr userDrawn="1"/>
            </p:nvSpPr>
            <p:spPr bwMode="hidden">
              <a:xfrm rot="20976686" flipH="1">
                <a:off x="2956" y="338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2" name="Freeform 12"/>
              <p:cNvSpPr>
                <a:spLocks/>
              </p:cNvSpPr>
              <p:nvPr userDrawn="1"/>
            </p:nvSpPr>
            <p:spPr bwMode="hidden">
              <a:xfrm>
                <a:off x="1821" y="3000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3" name="Freeform 13"/>
              <p:cNvSpPr>
                <a:spLocks/>
              </p:cNvSpPr>
              <p:nvPr userDrawn="1"/>
            </p:nvSpPr>
            <p:spPr bwMode="hidden">
              <a:xfrm rot="16244410" flipH="1">
                <a:off x="3615" y="375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4" name="Freeform 14"/>
              <p:cNvSpPr>
                <a:spLocks/>
              </p:cNvSpPr>
              <p:nvPr userDrawn="1"/>
            </p:nvSpPr>
            <p:spPr bwMode="hidden">
              <a:xfrm rot="6018034">
                <a:off x="1966" y="3575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5" name="Freeform 15"/>
              <p:cNvSpPr>
                <a:spLocks/>
              </p:cNvSpPr>
              <p:nvPr userDrawn="1"/>
            </p:nvSpPr>
            <p:spPr bwMode="hidden">
              <a:xfrm rot="6284068">
                <a:off x="3400" y="306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6" name="Freeform 16"/>
              <p:cNvSpPr>
                <a:spLocks/>
              </p:cNvSpPr>
              <p:nvPr userDrawn="1"/>
            </p:nvSpPr>
            <p:spPr bwMode="hidden">
              <a:xfrm rot="19272242" flipV="1">
                <a:off x="3188" y="226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7" name="Freeform 17"/>
              <p:cNvSpPr>
                <a:spLocks/>
              </p:cNvSpPr>
              <p:nvPr userDrawn="1"/>
            </p:nvSpPr>
            <p:spPr bwMode="hidden">
              <a:xfrm rot="563450" flipH="1">
                <a:off x="1796" y="235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8" name="Freeform 18"/>
              <p:cNvSpPr>
                <a:spLocks/>
              </p:cNvSpPr>
              <p:nvPr userDrawn="1"/>
            </p:nvSpPr>
            <p:spPr bwMode="hidden">
              <a:xfrm>
                <a:off x="1227" y="273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9" name="Freeform 19"/>
              <p:cNvSpPr>
                <a:spLocks/>
              </p:cNvSpPr>
              <p:nvPr userDrawn="1"/>
            </p:nvSpPr>
            <p:spPr bwMode="hidden">
              <a:xfrm>
                <a:off x="113" y="2578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0" name="Freeform 20"/>
              <p:cNvSpPr>
                <a:spLocks/>
              </p:cNvSpPr>
              <p:nvPr userDrawn="1"/>
            </p:nvSpPr>
            <p:spPr bwMode="hidden">
              <a:xfrm>
                <a:off x="153" y="3003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1" name="Freeform 21"/>
              <p:cNvSpPr>
                <a:spLocks/>
              </p:cNvSpPr>
              <p:nvPr userDrawn="1"/>
            </p:nvSpPr>
            <p:spPr bwMode="hidden">
              <a:xfrm rot="-2130091">
                <a:off x="738" y="374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2" name="Freeform 22"/>
              <p:cNvSpPr>
                <a:spLocks/>
              </p:cNvSpPr>
              <p:nvPr userDrawn="1"/>
            </p:nvSpPr>
            <p:spPr bwMode="hidden">
              <a:xfrm>
                <a:off x="1821" y="195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3" name="Freeform 23"/>
              <p:cNvSpPr>
                <a:spLocks/>
              </p:cNvSpPr>
              <p:nvPr userDrawn="1"/>
            </p:nvSpPr>
            <p:spPr bwMode="hidden">
              <a:xfrm>
                <a:off x="1002" y="2055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4" name="Freeform 24"/>
              <p:cNvSpPr>
                <a:spLocks/>
              </p:cNvSpPr>
              <p:nvPr userDrawn="1"/>
            </p:nvSpPr>
            <p:spPr bwMode="hidden">
              <a:xfrm rot="3318475">
                <a:off x="-73" y="200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5" name="Freeform 25"/>
              <p:cNvSpPr>
                <a:spLocks/>
              </p:cNvSpPr>
              <p:nvPr userDrawn="1"/>
            </p:nvSpPr>
            <p:spPr bwMode="hidden">
              <a:xfrm rot="20976686" flipH="1">
                <a:off x="869" y="337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6" name="Freeform 26"/>
              <p:cNvSpPr>
                <a:spLocks/>
              </p:cNvSpPr>
              <p:nvPr userDrawn="1"/>
            </p:nvSpPr>
            <p:spPr bwMode="hidden">
              <a:xfrm>
                <a:off x="-14" y="2956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7" name="Freeform 27"/>
              <p:cNvSpPr>
                <a:spLocks/>
              </p:cNvSpPr>
              <p:nvPr userDrawn="1"/>
            </p:nvSpPr>
            <p:spPr bwMode="hidden">
              <a:xfrm rot="16244410" flipH="1">
                <a:off x="1516" y="372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8" name="Freeform 28"/>
              <p:cNvSpPr>
                <a:spLocks/>
              </p:cNvSpPr>
              <p:nvPr userDrawn="1"/>
            </p:nvSpPr>
            <p:spPr bwMode="hidden">
              <a:xfrm rot="5508134">
                <a:off x="-25" y="3520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9" name="Freeform 29"/>
              <p:cNvSpPr>
                <a:spLocks/>
              </p:cNvSpPr>
              <p:nvPr userDrawn="1"/>
            </p:nvSpPr>
            <p:spPr bwMode="hidden">
              <a:xfrm rot="6284068">
                <a:off x="1169" y="290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0" name="Freeform 30"/>
              <p:cNvSpPr>
                <a:spLocks/>
              </p:cNvSpPr>
              <p:nvPr userDrawn="1"/>
            </p:nvSpPr>
            <p:spPr bwMode="hidden">
              <a:xfrm rot="19272242" flipV="1">
                <a:off x="945" y="204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1" name="Freeform 31"/>
              <p:cNvSpPr>
                <a:spLocks/>
              </p:cNvSpPr>
              <p:nvPr userDrawn="1"/>
            </p:nvSpPr>
            <p:spPr bwMode="hidden">
              <a:xfrm rot="563450" flipH="1">
                <a:off x="501" y="221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2" name="Freeform 32"/>
              <p:cNvSpPr>
                <a:spLocks/>
              </p:cNvSpPr>
              <p:nvPr userDrawn="1"/>
            </p:nvSpPr>
            <p:spPr bwMode="hidden">
              <a:xfrm>
                <a:off x="1210" y="87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3" name="Freeform 33"/>
              <p:cNvSpPr>
                <a:spLocks/>
              </p:cNvSpPr>
              <p:nvPr userDrawn="1"/>
            </p:nvSpPr>
            <p:spPr bwMode="hidden">
              <a:xfrm>
                <a:off x="96" y="46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4" name="Freeform 34"/>
              <p:cNvSpPr>
                <a:spLocks/>
              </p:cNvSpPr>
              <p:nvPr userDrawn="1"/>
            </p:nvSpPr>
            <p:spPr bwMode="hidden">
              <a:xfrm>
                <a:off x="-20" y="1119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5" name="Freeform 35"/>
              <p:cNvSpPr>
                <a:spLocks/>
              </p:cNvSpPr>
              <p:nvPr userDrawn="1"/>
            </p:nvSpPr>
            <p:spPr bwMode="hidden">
              <a:xfrm>
                <a:off x="721" y="163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6" name="Freeform 36"/>
              <p:cNvSpPr>
                <a:spLocks/>
              </p:cNvSpPr>
              <p:nvPr userDrawn="1"/>
            </p:nvSpPr>
            <p:spPr bwMode="hidden">
              <a:xfrm>
                <a:off x="1804" y="-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7" name="Freeform 37"/>
              <p:cNvSpPr>
                <a:spLocks/>
              </p:cNvSpPr>
              <p:nvPr userDrawn="1"/>
            </p:nvSpPr>
            <p:spPr bwMode="hidden">
              <a:xfrm>
                <a:off x="985" y="99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8" name="Freeform 38"/>
              <p:cNvSpPr>
                <a:spLocks/>
              </p:cNvSpPr>
              <p:nvPr userDrawn="1"/>
            </p:nvSpPr>
            <p:spPr bwMode="hidden">
              <a:xfrm rot="3318475">
                <a:off x="186" y="-9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79" name="Freeform 39"/>
              <p:cNvSpPr>
                <a:spLocks/>
              </p:cNvSpPr>
              <p:nvPr userDrawn="1"/>
            </p:nvSpPr>
            <p:spPr bwMode="hidden">
              <a:xfrm rot="20976686" flipH="1">
                <a:off x="852" y="126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0" name="Freeform 40"/>
              <p:cNvSpPr>
                <a:spLocks/>
              </p:cNvSpPr>
              <p:nvPr userDrawn="1"/>
            </p:nvSpPr>
            <p:spPr bwMode="hidden">
              <a:xfrm>
                <a:off x="185" y="95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1" name="Freeform 41"/>
              <p:cNvSpPr>
                <a:spLocks/>
              </p:cNvSpPr>
              <p:nvPr userDrawn="1"/>
            </p:nvSpPr>
            <p:spPr bwMode="hidden">
              <a:xfrm rot="16244410" flipH="1">
                <a:off x="1487" y="1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2" name="Freeform 42"/>
              <p:cNvSpPr>
                <a:spLocks/>
              </p:cNvSpPr>
              <p:nvPr userDrawn="1"/>
            </p:nvSpPr>
            <p:spPr bwMode="hidden">
              <a:xfrm rot="2428453">
                <a:off x="-162" y="1684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3" name="Freeform 43"/>
              <p:cNvSpPr>
                <a:spLocks/>
              </p:cNvSpPr>
              <p:nvPr userDrawn="1"/>
            </p:nvSpPr>
            <p:spPr bwMode="hidden">
              <a:xfrm rot="6284068">
                <a:off x="1296" y="94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4" name="Freeform 44"/>
              <p:cNvSpPr>
                <a:spLocks/>
              </p:cNvSpPr>
              <p:nvPr userDrawn="1"/>
            </p:nvSpPr>
            <p:spPr bwMode="hidden">
              <a:xfrm rot="19272242" flipV="1">
                <a:off x="928" y="8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5" name="Freeform 45"/>
              <p:cNvSpPr>
                <a:spLocks/>
              </p:cNvSpPr>
              <p:nvPr userDrawn="1"/>
            </p:nvSpPr>
            <p:spPr bwMode="hidden">
              <a:xfrm rot="563450" flipH="1">
                <a:off x="-20" y="23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6" name="Freeform 46"/>
              <p:cNvSpPr>
                <a:spLocks/>
              </p:cNvSpPr>
              <p:nvPr userDrawn="1"/>
            </p:nvSpPr>
            <p:spPr bwMode="hidden">
              <a:xfrm>
                <a:off x="3305" y="87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7" name="Freeform 47"/>
              <p:cNvSpPr>
                <a:spLocks/>
              </p:cNvSpPr>
              <p:nvPr userDrawn="1"/>
            </p:nvSpPr>
            <p:spPr bwMode="hidden">
              <a:xfrm>
                <a:off x="2191" y="46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8" name="Freeform 48"/>
              <p:cNvSpPr>
                <a:spLocks/>
              </p:cNvSpPr>
              <p:nvPr userDrawn="1"/>
            </p:nvSpPr>
            <p:spPr bwMode="hidden">
              <a:xfrm>
                <a:off x="2075" y="1119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9" name="Freeform 49"/>
              <p:cNvSpPr>
                <a:spLocks/>
              </p:cNvSpPr>
              <p:nvPr userDrawn="1"/>
            </p:nvSpPr>
            <p:spPr bwMode="hidden">
              <a:xfrm>
                <a:off x="2816" y="163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0" name="Freeform 50"/>
              <p:cNvSpPr>
                <a:spLocks/>
              </p:cNvSpPr>
              <p:nvPr userDrawn="1"/>
            </p:nvSpPr>
            <p:spPr bwMode="hidden">
              <a:xfrm>
                <a:off x="3899" y="-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1" name="Freeform 51"/>
              <p:cNvSpPr>
                <a:spLocks/>
              </p:cNvSpPr>
              <p:nvPr userDrawn="1"/>
            </p:nvSpPr>
            <p:spPr bwMode="hidden">
              <a:xfrm>
                <a:off x="3080" y="99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2" name="Freeform 52"/>
              <p:cNvSpPr>
                <a:spLocks/>
              </p:cNvSpPr>
              <p:nvPr userDrawn="1"/>
            </p:nvSpPr>
            <p:spPr bwMode="hidden">
              <a:xfrm rot="3318475">
                <a:off x="2005" y="5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3" name="Freeform 53"/>
              <p:cNvSpPr>
                <a:spLocks/>
              </p:cNvSpPr>
              <p:nvPr userDrawn="1"/>
            </p:nvSpPr>
            <p:spPr bwMode="hidden">
              <a:xfrm rot="20976686" flipH="1">
                <a:off x="2947" y="126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4" name="Freeform 54"/>
              <p:cNvSpPr>
                <a:spLocks/>
              </p:cNvSpPr>
              <p:nvPr userDrawn="1"/>
            </p:nvSpPr>
            <p:spPr bwMode="hidden">
              <a:xfrm>
                <a:off x="1908" y="107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5" name="Freeform 55"/>
              <p:cNvSpPr>
                <a:spLocks/>
              </p:cNvSpPr>
              <p:nvPr userDrawn="1"/>
            </p:nvSpPr>
            <p:spPr bwMode="hidden">
              <a:xfrm rot="16244410" flipH="1">
                <a:off x="3582" y="1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6" name="Freeform 56"/>
              <p:cNvSpPr>
                <a:spLocks/>
              </p:cNvSpPr>
              <p:nvPr userDrawn="1"/>
            </p:nvSpPr>
            <p:spPr bwMode="hidden">
              <a:xfrm rot="2428453">
                <a:off x="1933" y="1684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7" name="Freeform 57"/>
              <p:cNvSpPr>
                <a:spLocks/>
              </p:cNvSpPr>
              <p:nvPr userDrawn="1"/>
            </p:nvSpPr>
            <p:spPr bwMode="hidden">
              <a:xfrm rot="6284068">
                <a:off x="3391" y="94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8" name="Freeform 58"/>
              <p:cNvSpPr>
                <a:spLocks/>
              </p:cNvSpPr>
              <p:nvPr userDrawn="1"/>
            </p:nvSpPr>
            <p:spPr bwMode="hidden">
              <a:xfrm rot="19272242" flipV="1">
                <a:off x="3023" y="8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9" name="Freeform 59"/>
              <p:cNvSpPr>
                <a:spLocks/>
              </p:cNvSpPr>
              <p:nvPr userDrawn="1"/>
            </p:nvSpPr>
            <p:spPr bwMode="hidden">
              <a:xfrm rot="563450" flipH="1">
                <a:off x="1847" y="23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0" name="Freeform 60"/>
              <p:cNvSpPr>
                <a:spLocks/>
              </p:cNvSpPr>
              <p:nvPr userDrawn="1"/>
            </p:nvSpPr>
            <p:spPr bwMode="hidden">
              <a:xfrm flipH="1">
                <a:off x="5075" y="867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1" name="Freeform 61"/>
              <p:cNvSpPr>
                <a:spLocks/>
              </p:cNvSpPr>
              <p:nvPr userDrawn="1"/>
            </p:nvSpPr>
            <p:spPr bwMode="hidden">
              <a:xfrm>
                <a:off x="4287" y="475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2" name="Freeform 62"/>
              <p:cNvSpPr>
                <a:spLocks/>
              </p:cNvSpPr>
              <p:nvPr userDrawn="1"/>
            </p:nvSpPr>
            <p:spPr bwMode="hidden">
              <a:xfrm>
                <a:off x="4171" y="1128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3" name="Freeform 63"/>
              <p:cNvSpPr>
                <a:spLocks/>
              </p:cNvSpPr>
              <p:nvPr userDrawn="1"/>
            </p:nvSpPr>
            <p:spPr bwMode="hidden">
              <a:xfrm>
                <a:off x="5092" y="157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4" name="Freeform 64"/>
              <p:cNvSpPr>
                <a:spLocks/>
              </p:cNvSpPr>
              <p:nvPr userDrawn="1"/>
            </p:nvSpPr>
            <p:spPr bwMode="hidden">
              <a:xfrm>
                <a:off x="4828" y="24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5" name="Freeform 65"/>
              <p:cNvSpPr>
                <a:spLocks/>
              </p:cNvSpPr>
              <p:nvPr userDrawn="1"/>
            </p:nvSpPr>
            <p:spPr bwMode="hidden">
              <a:xfrm rot="3318475">
                <a:off x="4137" y="-4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6" name="Freeform 66"/>
              <p:cNvSpPr>
                <a:spLocks/>
              </p:cNvSpPr>
              <p:nvPr userDrawn="1"/>
            </p:nvSpPr>
            <p:spPr bwMode="hidden">
              <a:xfrm rot="20976686" flipH="1">
                <a:off x="5043" y="127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7" name="Freeform 67"/>
              <p:cNvSpPr>
                <a:spLocks/>
              </p:cNvSpPr>
              <p:nvPr userDrawn="1"/>
            </p:nvSpPr>
            <p:spPr bwMode="hidden">
              <a:xfrm>
                <a:off x="4328" y="949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8" name="Freeform 68"/>
              <p:cNvSpPr>
                <a:spLocks/>
              </p:cNvSpPr>
              <p:nvPr userDrawn="1"/>
            </p:nvSpPr>
            <p:spPr bwMode="hidden">
              <a:xfrm rot="16244410" flipH="1">
                <a:off x="5172" y="321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09" name="Freeform 69"/>
              <p:cNvSpPr>
                <a:spLocks/>
              </p:cNvSpPr>
              <p:nvPr userDrawn="1"/>
            </p:nvSpPr>
            <p:spPr bwMode="hidden">
              <a:xfrm rot="2428453">
                <a:off x="4161" y="1609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0" name="Freeform 70"/>
              <p:cNvSpPr>
                <a:spLocks/>
              </p:cNvSpPr>
              <p:nvPr userDrawn="1"/>
            </p:nvSpPr>
            <p:spPr bwMode="hidden">
              <a:xfrm rot="6284068">
                <a:off x="4899" y="77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1" name="Freeform 71"/>
              <p:cNvSpPr>
                <a:spLocks/>
              </p:cNvSpPr>
              <p:nvPr userDrawn="1"/>
            </p:nvSpPr>
            <p:spPr bwMode="hidden">
              <a:xfrm rot="21011466" flipV="1">
                <a:off x="5122" y="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2" name="Freeform 72"/>
              <p:cNvSpPr>
                <a:spLocks/>
              </p:cNvSpPr>
              <p:nvPr userDrawn="1"/>
            </p:nvSpPr>
            <p:spPr bwMode="hidden">
              <a:xfrm rot="563450" flipH="1">
                <a:off x="3823" y="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3" name="Freeform 73"/>
              <p:cNvSpPr>
                <a:spLocks/>
              </p:cNvSpPr>
              <p:nvPr userDrawn="1"/>
            </p:nvSpPr>
            <p:spPr bwMode="hidden">
              <a:xfrm rot="6521641">
                <a:off x="5097" y="2955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4" name="Freeform 74"/>
              <p:cNvSpPr>
                <a:spLocks/>
              </p:cNvSpPr>
              <p:nvPr userDrawn="1"/>
            </p:nvSpPr>
            <p:spPr bwMode="hidden">
              <a:xfrm>
                <a:off x="4287" y="2587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5" name="Freeform 75"/>
              <p:cNvSpPr>
                <a:spLocks/>
              </p:cNvSpPr>
              <p:nvPr userDrawn="1"/>
            </p:nvSpPr>
            <p:spPr bwMode="hidden">
              <a:xfrm>
                <a:off x="4171" y="3240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6" name="Freeform 76"/>
              <p:cNvSpPr>
                <a:spLocks/>
              </p:cNvSpPr>
              <p:nvPr userDrawn="1"/>
            </p:nvSpPr>
            <p:spPr bwMode="hidden">
              <a:xfrm rot="5844778">
                <a:off x="5044" y="361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7" name="Freeform 77"/>
              <p:cNvSpPr>
                <a:spLocks/>
              </p:cNvSpPr>
              <p:nvPr userDrawn="1"/>
            </p:nvSpPr>
            <p:spPr bwMode="hidden">
              <a:xfrm>
                <a:off x="4852" y="204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8" name="Freeform 78"/>
              <p:cNvSpPr>
                <a:spLocks/>
              </p:cNvSpPr>
              <p:nvPr userDrawn="1"/>
            </p:nvSpPr>
            <p:spPr bwMode="hidden">
              <a:xfrm rot="3318475">
                <a:off x="4101" y="201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9" name="Freeform 79"/>
              <p:cNvSpPr>
                <a:spLocks/>
              </p:cNvSpPr>
              <p:nvPr userDrawn="1"/>
            </p:nvSpPr>
            <p:spPr bwMode="hidden">
              <a:xfrm rot="20976686" flipH="1">
                <a:off x="4923" y="368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20" name="Freeform 80"/>
              <p:cNvSpPr>
                <a:spLocks/>
              </p:cNvSpPr>
              <p:nvPr userDrawn="1"/>
            </p:nvSpPr>
            <p:spPr bwMode="hidden">
              <a:xfrm>
                <a:off x="4004" y="3193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21" name="Freeform 81"/>
              <p:cNvSpPr>
                <a:spLocks/>
              </p:cNvSpPr>
              <p:nvPr userDrawn="1"/>
            </p:nvSpPr>
            <p:spPr bwMode="hidden">
              <a:xfrm rot="6820033">
                <a:off x="4161" y="363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22" name="Freeform 82"/>
              <p:cNvSpPr>
                <a:spLocks/>
              </p:cNvSpPr>
              <p:nvPr userDrawn="1"/>
            </p:nvSpPr>
            <p:spPr bwMode="hidden">
              <a:xfrm rot="6284068">
                <a:off x="4587" y="257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23" name="Freeform 83"/>
              <p:cNvSpPr>
                <a:spLocks/>
              </p:cNvSpPr>
              <p:nvPr userDrawn="1"/>
            </p:nvSpPr>
            <p:spPr bwMode="hidden">
              <a:xfrm rot="15949041" flipV="1">
                <a:off x="5116" y="210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24" name="Freeform 84"/>
              <p:cNvSpPr>
                <a:spLocks/>
              </p:cNvSpPr>
              <p:nvPr userDrawn="1"/>
            </p:nvSpPr>
            <p:spPr bwMode="hidden">
              <a:xfrm rot="563450" flipH="1">
                <a:off x="3979" y="24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345" name="Group 105"/>
            <p:cNvGrpSpPr>
              <a:grpSpLocks/>
            </p:cNvGrpSpPr>
            <p:nvPr userDrawn="1"/>
          </p:nvGrpSpPr>
          <p:grpSpPr bwMode="auto">
            <a:xfrm>
              <a:off x="76" y="1909"/>
              <a:ext cx="5577" cy="1251"/>
              <a:chOff x="76" y="1909"/>
              <a:chExt cx="5577" cy="1251"/>
            </a:xfrm>
          </p:grpSpPr>
          <p:sp>
            <p:nvSpPr>
              <p:cNvPr id="10331" name="Freeform 91"/>
              <p:cNvSpPr>
                <a:spLocks/>
              </p:cNvSpPr>
              <p:nvPr/>
            </p:nvSpPr>
            <p:spPr bwMode="ltGray">
              <a:xfrm rot="-3632084">
                <a:off x="225" y="2083"/>
                <a:ext cx="1123" cy="1031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rgbClr val="808080">
                  <a:alpha val="50000"/>
                </a:srgb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25" name="Group 85"/>
              <p:cNvGrpSpPr>
                <a:grpSpLocks/>
              </p:cNvGrpSpPr>
              <p:nvPr/>
            </p:nvGrpSpPr>
            <p:grpSpPr bwMode="auto">
              <a:xfrm>
                <a:off x="144" y="2221"/>
                <a:ext cx="5509" cy="141"/>
                <a:chOff x="150" y="543"/>
                <a:chExt cx="5309" cy="200"/>
              </a:xfrm>
            </p:grpSpPr>
            <p:sp>
              <p:nvSpPr>
                <p:cNvPr id="10326" name="AutoShape 86"/>
                <p:cNvSpPr>
                  <a:spLocks noChangeArrowheads="1"/>
                </p:cNvSpPr>
                <p:nvPr/>
              </p:nvSpPr>
              <p:spPr bwMode="ltGray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0808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27" name="Rectangle 87"/>
                <p:cNvSpPr>
                  <a:spLocks noChangeArrowheads="1"/>
                </p:cNvSpPr>
                <p:nvPr/>
              </p:nvSpPr>
              <p:spPr bwMode="ltGray">
                <a:xfrm>
                  <a:off x="175" y="600"/>
                  <a:ext cx="5251" cy="50"/>
                </a:xfrm>
                <a:prstGeom prst="rect">
                  <a:avLst/>
                </a:prstGeom>
                <a:solidFill>
                  <a:srgbClr val="808080">
                    <a:alpha val="5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28" name="Group 88"/>
              <p:cNvGrpSpPr>
                <a:grpSpLocks/>
              </p:cNvGrpSpPr>
              <p:nvPr/>
            </p:nvGrpSpPr>
            <p:grpSpPr bwMode="auto">
              <a:xfrm>
                <a:off x="76" y="2164"/>
                <a:ext cx="5509" cy="141"/>
                <a:chOff x="150" y="543"/>
                <a:chExt cx="5309" cy="200"/>
              </a:xfrm>
            </p:grpSpPr>
            <p:sp>
              <p:nvSpPr>
                <p:cNvPr id="10329" name="AutoShape 89"/>
                <p:cNvSpPr>
                  <a:spLocks noChangeArrowheads="1"/>
                </p:cNvSpPr>
                <p:nvPr/>
              </p:nvSpPr>
              <p:spPr bwMode="auto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30" name="Rectangle 90"/>
                <p:cNvSpPr>
                  <a:spLocks noChangeArrowheads="1"/>
                </p:cNvSpPr>
                <p:nvPr/>
              </p:nvSpPr>
              <p:spPr bwMode="auto">
                <a:xfrm>
                  <a:off x="175" y="600"/>
                  <a:ext cx="5251" cy="50"/>
                </a:xfrm>
                <a:prstGeom prst="rect">
                  <a:avLst/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rgbClr val="B2B2B2">
                        <a:gamma/>
                        <a:tint val="27451"/>
                        <a:invGamma/>
                      </a:srgbClr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32" name="Group 92"/>
              <p:cNvGrpSpPr>
                <a:grpSpLocks/>
              </p:cNvGrpSpPr>
              <p:nvPr/>
            </p:nvGrpSpPr>
            <p:grpSpPr bwMode="auto">
              <a:xfrm rot="-3629538">
                <a:off x="242" y="1946"/>
                <a:ext cx="1025" cy="952"/>
                <a:chOff x="1016" y="940"/>
                <a:chExt cx="2844" cy="2644"/>
              </a:xfrm>
            </p:grpSpPr>
            <p:sp>
              <p:nvSpPr>
                <p:cNvPr id="10333" name="Freeform 93"/>
                <p:cNvSpPr>
                  <a:spLocks/>
                </p:cNvSpPr>
                <p:nvPr/>
              </p:nvSpPr>
              <p:spPr bwMode="auto">
                <a:xfrm>
                  <a:off x="1016" y="970"/>
                  <a:ext cx="2844" cy="2614"/>
                </a:xfrm>
                <a:custGeom>
                  <a:avLst/>
                  <a:gdLst/>
                  <a:ahLst/>
                  <a:cxnLst>
                    <a:cxn ang="0">
                      <a:pos x="17" y="180"/>
                    </a:cxn>
                    <a:cxn ang="0">
                      <a:pos x="284" y="720"/>
                    </a:cxn>
                    <a:cxn ang="0">
                      <a:pos x="380" y="687"/>
                    </a:cxn>
                    <a:cxn ang="0">
                      <a:pos x="647" y="249"/>
                    </a:cxn>
                    <a:cxn ang="0">
                      <a:pos x="716" y="138"/>
                    </a:cxn>
                    <a:cxn ang="0">
                      <a:pos x="182" y="0"/>
                    </a:cxn>
                    <a:cxn ang="0">
                      <a:pos x="17" y="180"/>
                    </a:cxn>
                  </a:cxnLst>
                  <a:rect l="0" t="0" r="r" b="b"/>
                  <a:pathLst>
                    <a:path w="866" h="795">
                      <a:moveTo>
                        <a:pt x="17" y="180"/>
                      </a:moveTo>
                      <a:cubicBezTo>
                        <a:pt x="49" y="413"/>
                        <a:pt x="206" y="636"/>
                        <a:pt x="284" y="720"/>
                      </a:cubicBezTo>
                      <a:cubicBezTo>
                        <a:pt x="359" y="795"/>
                        <a:pt x="422" y="771"/>
                        <a:pt x="380" y="687"/>
                      </a:cubicBezTo>
                      <a:cubicBezTo>
                        <a:pt x="284" y="378"/>
                        <a:pt x="197" y="183"/>
                        <a:pt x="647" y="249"/>
                      </a:cubicBezTo>
                      <a:cubicBezTo>
                        <a:pt x="866" y="276"/>
                        <a:pt x="791" y="175"/>
                        <a:pt x="716" y="138"/>
                      </a:cubicBezTo>
                      <a:cubicBezTo>
                        <a:pt x="575" y="63"/>
                        <a:pt x="317" y="6"/>
                        <a:pt x="182" y="0"/>
                      </a:cubicBezTo>
                      <a:cubicBezTo>
                        <a:pt x="95" y="0"/>
                        <a:pt x="0" y="32"/>
                        <a:pt x="17" y="1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mpd="sng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34" name="Freeform 94"/>
                <p:cNvSpPr>
                  <a:spLocks/>
                </p:cNvSpPr>
                <p:nvPr/>
              </p:nvSpPr>
              <p:spPr bwMode="auto">
                <a:xfrm>
                  <a:off x="1068" y="985"/>
                  <a:ext cx="642" cy="1919"/>
                </a:xfrm>
                <a:custGeom>
                  <a:avLst/>
                  <a:gdLst/>
                  <a:ahLst/>
                  <a:cxnLst>
                    <a:cxn ang="0">
                      <a:pos x="209" y="42"/>
                    </a:cxn>
                    <a:cxn ang="0">
                      <a:pos x="1" y="551"/>
                    </a:cxn>
                    <a:cxn ang="0">
                      <a:pos x="218" y="1319"/>
                    </a:cxn>
                    <a:cxn ang="0">
                      <a:pos x="518" y="1845"/>
                    </a:cxn>
                    <a:cxn ang="0">
                      <a:pos x="551" y="1761"/>
                    </a:cxn>
                    <a:cxn ang="0">
                      <a:pos x="259" y="1060"/>
                    </a:cxn>
                    <a:cxn ang="0">
                      <a:pos x="218" y="559"/>
                    </a:cxn>
                    <a:cxn ang="0">
                      <a:pos x="343" y="192"/>
                    </a:cxn>
                    <a:cxn ang="0">
                      <a:pos x="476" y="117"/>
                    </a:cxn>
                    <a:cxn ang="0">
                      <a:pos x="635" y="58"/>
                    </a:cxn>
                    <a:cxn ang="0">
                      <a:pos x="518" y="8"/>
                    </a:cxn>
                    <a:cxn ang="0">
                      <a:pos x="326" y="8"/>
                    </a:cxn>
                    <a:cxn ang="0">
                      <a:pos x="209" y="42"/>
                    </a:cxn>
                  </a:cxnLst>
                  <a:rect l="0" t="0" r="r" b="b"/>
                  <a:pathLst>
                    <a:path w="642" h="1919">
                      <a:moveTo>
                        <a:pt x="209" y="42"/>
                      </a:moveTo>
                      <a:cubicBezTo>
                        <a:pt x="59" y="125"/>
                        <a:pt x="0" y="338"/>
                        <a:pt x="1" y="551"/>
                      </a:cubicBezTo>
                      <a:cubicBezTo>
                        <a:pt x="2" y="764"/>
                        <a:pt x="132" y="1103"/>
                        <a:pt x="218" y="1319"/>
                      </a:cubicBezTo>
                      <a:cubicBezTo>
                        <a:pt x="304" y="1535"/>
                        <a:pt x="462" y="1771"/>
                        <a:pt x="518" y="1845"/>
                      </a:cubicBezTo>
                      <a:cubicBezTo>
                        <a:pt x="574" y="1919"/>
                        <a:pt x="594" y="1892"/>
                        <a:pt x="551" y="1761"/>
                      </a:cubicBezTo>
                      <a:cubicBezTo>
                        <a:pt x="508" y="1630"/>
                        <a:pt x="314" y="1260"/>
                        <a:pt x="259" y="1060"/>
                      </a:cubicBezTo>
                      <a:cubicBezTo>
                        <a:pt x="204" y="860"/>
                        <a:pt x="204" y="704"/>
                        <a:pt x="218" y="559"/>
                      </a:cubicBezTo>
                      <a:cubicBezTo>
                        <a:pt x="232" y="414"/>
                        <a:pt x="300" y="266"/>
                        <a:pt x="343" y="192"/>
                      </a:cubicBezTo>
                      <a:cubicBezTo>
                        <a:pt x="386" y="118"/>
                        <a:pt x="427" y="139"/>
                        <a:pt x="476" y="117"/>
                      </a:cubicBezTo>
                      <a:cubicBezTo>
                        <a:pt x="525" y="95"/>
                        <a:pt x="628" y="76"/>
                        <a:pt x="635" y="58"/>
                      </a:cubicBezTo>
                      <a:cubicBezTo>
                        <a:pt x="642" y="40"/>
                        <a:pt x="569" y="16"/>
                        <a:pt x="518" y="8"/>
                      </a:cubicBezTo>
                      <a:cubicBezTo>
                        <a:pt x="467" y="0"/>
                        <a:pt x="378" y="2"/>
                        <a:pt x="326" y="8"/>
                      </a:cubicBezTo>
                      <a:cubicBezTo>
                        <a:pt x="274" y="14"/>
                        <a:pt x="259" y="0"/>
                        <a:pt x="209" y="4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35" name="Freeform 95"/>
                <p:cNvSpPr>
                  <a:spLocks/>
                </p:cNvSpPr>
                <p:nvPr/>
              </p:nvSpPr>
              <p:spPr bwMode="auto">
                <a:xfrm>
                  <a:off x="1196" y="940"/>
                  <a:ext cx="2411" cy="630"/>
                </a:xfrm>
                <a:custGeom>
                  <a:avLst/>
                  <a:gdLst/>
                  <a:ahLst/>
                  <a:cxnLst>
                    <a:cxn ang="0">
                      <a:pos x="11" y="117"/>
                    </a:cxn>
                    <a:cxn ang="0">
                      <a:pos x="250" y="10"/>
                    </a:cxn>
                    <a:cxn ang="0">
                      <a:pos x="765" y="58"/>
                    </a:cxn>
                    <a:cxn ang="0">
                      <a:pos x="1574" y="256"/>
                    </a:cxn>
                    <a:cxn ang="0">
                      <a:pos x="2162" y="470"/>
                    </a:cxn>
                    <a:cxn ang="0">
                      <a:pos x="2359" y="586"/>
                    </a:cxn>
                    <a:cxn ang="0">
                      <a:pos x="2307" y="601"/>
                    </a:cxn>
                    <a:cxn ang="0">
                      <a:pos x="1741" y="415"/>
                    </a:cxn>
                    <a:cxn ang="0">
                      <a:pos x="874" y="212"/>
                    </a:cxn>
                    <a:cxn ang="0">
                      <a:pos x="382" y="179"/>
                    </a:cxn>
                    <a:cxn ang="0">
                      <a:pos x="198" y="270"/>
                    </a:cxn>
                    <a:cxn ang="0">
                      <a:pos x="31" y="187"/>
                    </a:cxn>
                    <a:cxn ang="0">
                      <a:pos x="11" y="117"/>
                    </a:cxn>
                  </a:cxnLst>
                  <a:rect l="0" t="0" r="r" b="b"/>
                  <a:pathLst>
                    <a:path w="2411" h="630">
                      <a:moveTo>
                        <a:pt x="11" y="117"/>
                      </a:moveTo>
                      <a:cubicBezTo>
                        <a:pt x="41" y="92"/>
                        <a:pt x="124" y="20"/>
                        <a:pt x="250" y="10"/>
                      </a:cubicBezTo>
                      <a:cubicBezTo>
                        <a:pt x="375" y="0"/>
                        <a:pt x="545" y="18"/>
                        <a:pt x="765" y="58"/>
                      </a:cubicBezTo>
                      <a:cubicBezTo>
                        <a:pt x="986" y="100"/>
                        <a:pt x="1341" y="187"/>
                        <a:pt x="1574" y="256"/>
                      </a:cubicBezTo>
                      <a:cubicBezTo>
                        <a:pt x="1807" y="324"/>
                        <a:pt x="2032" y="415"/>
                        <a:pt x="2162" y="470"/>
                      </a:cubicBezTo>
                      <a:cubicBezTo>
                        <a:pt x="2293" y="525"/>
                        <a:pt x="2336" y="565"/>
                        <a:pt x="2359" y="586"/>
                      </a:cubicBezTo>
                      <a:cubicBezTo>
                        <a:pt x="2383" y="607"/>
                        <a:pt x="2411" y="630"/>
                        <a:pt x="2307" y="601"/>
                      </a:cubicBezTo>
                      <a:cubicBezTo>
                        <a:pt x="2204" y="573"/>
                        <a:pt x="1980" y="481"/>
                        <a:pt x="1741" y="415"/>
                      </a:cubicBezTo>
                      <a:cubicBezTo>
                        <a:pt x="1502" y="351"/>
                        <a:pt x="1100" y="251"/>
                        <a:pt x="874" y="212"/>
                      </a:cubicBezTo>
                      <a:cubicBezTo>
                        <a:pt x="648" y="173"/>
                        <a:pt x="495" y="169"/>
                        <a:pt x="382" y="179"/>
                      </a:cubicBezTo>
                      <a:cubicBezTo>
                        <a:pt x="269" y="189"/>
                        <a:pt x="256" y="269"/>
                        <a:pt x="198" y="270"/>
                      </a:cubicBezTo>
                      <a:cubicBezTo>
                        <a:pt x="140" y="271"/>
                        <a:pt x="62" y="212"/>
                        <a:pt x="31" y="187"/>
                      </a:cubicBezTo>
                      <a:cubicBezTo>
                        <a:pt x="0" y="162"/>
                        <a:pt x="15" y="132"/>
                        <a:pt x="11" y="117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36" name="Freeform 96"/>
                <p:cNvSpPr>
                  <a:spLocks/>
                </p:cNvSpPr>
                <p:nvPr/>
              </p:nvSpPr>
              <p:spPr bwMode="auto">
                <a:xfrm>
                  <a:off x="1849" y="1637"/>
                  <a:ext cx="1547" cy="1502"/>
                </a:xfrm>
                <a:custGeom>
                  <a:avLst/>
                  <a:gdLst/>
                  <a:ahLst/>
                  <a:cxnLst>
                    <a:cxn ang="0">
                      <a:pos x="54" y="275"/>
                    </a:cxn>
                    <a:cxn ang="0">
                      <a:pos x="388" y="33"/>
                    </a:cxn>
                    <a:cxn ang="0">
                      <a:pos x="1323" y="74"/>
                    </a:cxn>
                    <a:cxn ang="0">
                      <a:pos x="1448" y="149"/>
                    </a:cxn>
                    <a:cxn ang="0">
                      <a:pos x="730" y="108"/>
                    </a:cxn>
                    <a:cxn ang="0">
                      <a:pos x="305" y="216"/>
                    </a:cxn>
                    <a:cxn ang="0">
                      <a:pos x="146" y="525"/>
                    </a:cxn>
                    <a:cxn ang="0">
                      <a:pos x="246" y="1126"/>
                    </a:cxn>
                    <a:cxn ang="0">
                      <a:pos x="338" y="1435"/>
                    </a:cxn>
                    <a:cxn ang="0">
                      <a:pos x="280" y="1435"/>
                    </a:cxn>
                    <a:cxn ang="0">
                      <a:pos x="121" y="1034"/>
                    </a:cxn>
                    <a:cxn ang="0">
                      <a:pos x="38" y="617"/>
                    </a:cxn>
                    <a:cxn ang="0">
                      <a:pos x="54" y="275"/>
                    </a:cxn>
                  </a:cxnLst>
                  <a:rect l="0" t="0" r="r" b="b"/>
                  <a:pathLst>
                    <a:path w="1547" h="1502">
                      <a:moveTo>
                        <a:pt x="54" y="275"/>
                      </a:moveTo>
                      <a:cubicBezTo>
                        <a:pt x="112" y="178"/>
                        <a:pt x="177" y="66"/>
                        <a:pt x="388" y="33"/>
                      </a:cubicBezTo>
                      <a:cubicBezTo>
                        <a:pt x="599" y="0"/>
                        <a:pt x="1146" y="55"/>
                        <a:pt x="1323" y="74"/>
                      </a:cubicBezTo>
                      <a:cubicBezTo>
                        <a:pt x="1500" y="93"/>
                        <a:pt x="1547" y="143"/>
                        <a:pt x="1448" y="149"/>
                      </a:cubicBezTo>
                      <a:cubicBezTo>
                        <a:pt x="1349" y="155"/>
                        <a:pt x="920" y="97"/>
                        <a:pt x="730" y="108"/>
                      </a:cubicBezTo>
                      <a:cubicBezTo>
                        <a:pt x="540" y="119"/>
                        <a:pt x="402" y="147"/>
                        <a:pt x="305" y="216"/>
                      </a:cubicBezTo>
                      <a:cubicBezTo>
                        <a:pt x="208" y="285"/>
                        <a:pt x="156" y="373"/>
                        <a:pt x="146" y="525"/>
                      </a:cubicBezTo>
                      <a:cubicBezTo>
                        <a:pt x="136" y="677"/>
                        <a:pt x="214" y="974"/>
                        <a:pt x="246" y="1126"/>
                      </a:cubicBezTo>
                      <a:cubicBezTo>
                        <a:pt x="278" y="1278"/>
                        <a:pt x="332" y="1383"/>
                        <a:pt x="338" y="1435"/>
                      </a:cubicBezTo>
                      <a:cubicBezTo>
                        <a:pt x="344" y="1487"/>
                        <a:pt x="316" y="1502"/>
                        <a:pt x="280" y="1435"/>
                      </a:cubicBezTo>
                      <a:cubicBezTo>
                        <a:pt x="244" y="1368"/>
                        <a:pt x="161" y="1170"/>
                        <a:pt x="121" y="1034"/>
                      </a:cubicBezTo>
                      <a:cubicBezTo>
                        <a:pt x="81" y="898"/>
                        <a:pt x="49" y="743"/>
                        <a:pt x="38" y="617"/>
                      </a:cubicBezTo>
                      <a:cubicBezTo>
                        <a:pt x="27" y="491"/>
                        <a:pt x="0" y="375"/>
                        <a:pt x="54" y="275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50000">
                      <a:schemeClr val="accent1">
                        <a:gamma/>
                        <a:tint val="15294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37" name="Freeform 97"/>
                <p:cNvSpPr>
                  <a:spLocks/>
                </p:cNvSpPr>
                <p:nvPr/>
              </p:nvSpPr>
              <p:spPr bwMode="auto">
                <a:xfrm>
                  <a:off x="1633" y="1453"/>
                  <a:ext cx="921" cy="912"/>
                </a:xfrm>
                <a:custGeom>
                  <a:avLst/>
                  <a:gdLst/>
                  <a:ahLst/>
                  <a:cxnLst>
                    <a:cxn ang="0">
                      <a:pos x="14" y="164"/>
                    </a:cxn>
                    <a:cxn ang="0">
                      <a:pos x="216" y="33"/>
                    </a:cxn>
                    <a:cxn ang="0">
                      <a:pos x="871" y="217"/>
                    </a:cxn>
                    <a:cxn ang="0">
                      <a:pos x="613" y="258"/>
                    </a:cxn>
                    <a:cxn ang="0">
                      <a:pos x="396" y="400"/>
                    </a:cxn>
                    <a:cxn ang="0">
                      <a:pos x="287" y="576"/>
                    </a:cxn>
                    <a:cxn ang="0">
                      <a:pos x="262" y="843"/>
                    </a:cxn>
                    <a:cxn ang="0">
                      <a:pos x="14" y="164"/>
                    </a:cxn>
                  </a:cxnLst>
                  <a:rect l="0" t="0" r="r" b="b"/>
                  <a:pathLst>
                    <a:path w="921" h="912">
                      <a:moveTo>
                        <a:pt x="14" y="164"/>
                      </a:moveTo>
                      <a:cubicBezTo>
                        <a:pt x="0" y="66"/>
                        <a:pt x="67" y="0"/>
                        <a:pt x="216" y="33"/>
                      </a:cubicBezTo>
                      <a:cubicBezTo>
                        <a:pt x="419" y="54"/>
                        <a:pt x="487" y="8"/>
                        <a:pt x="871" y="217"/>
                      </a:cubicBezTo>
                      <a:cubicBezTo>
                        <a:pt x="921" y="234"/>
                        <a:pt x="692" y="228"/>
                        <a:pt x="613" y="258"/>
                      </a:cubicBezTo>
                      <a:cubicBezTo>
                        <a:pt x="534" y="288"/>
                        <a:pt x="450" y="347"/>
                        <a:pt x="396" y="400"/>
                      </a:cubicBezTo>
                      <a:cubicBezTo>
                        <a:pt x="342" y="453"/>
                        <a:pt x="309" y="502"/>
                        <a:pt x="287" y="576"/>
                      </a:cubicBezTo>
                      <a:cubicBezTo>
                        <a:pt x="265" y="650"/>
                        <a:pt x="308" y="912"/>
                        <a:pt x="262" y="843"/>
                      </a:cubicBezTo>
                      <a:cubicBezTo>
                        <a:pt x="45" y="626"/>
                        <a:pt x="59" y="295"/>
                        <a:pt x="14" y="1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12157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0353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209800"/>
            <a:ext cx="6858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354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8862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355" name="Rectangle 11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356" name="Rectangle 11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357" name="Rectangle 11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E1F841D-C8A5-489F-8A6F-06CD945A2C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28F7B-DA69-4230-B570-355600CA9F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426C0-3EE5-454F-8AD0-037EB61FE0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CBA7FAD-B986-4201-8D31-B5DE5AEA85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A5CD93-326A-4C2B-AC18-D3396260C7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C6DCD8-45D7-4FBB-90CE-03E070737F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BCC6DF-3A3F-497C-924F-9292F60D6B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19CC7-A062-44CC-B6E4-E689699DE4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ABE15-48E0-4EC7-8B76-7F8DC9C5ED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21299-55E5-4D72-A6DF-7C94E87D3A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C43BA-8DF4-4F5F-98FA-46F4777784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2E4D5-8E9E-482E-915B-7660776AC2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E070E-6C83-4316-A835-5839EDA1D7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7E9FC-CC90-4AE0-8187-43B6F96DA2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2A761-A8FD-4232-BC1B-4AC26AD1C8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6" name="Group 382"/>
          <p:cNvGrpSpPr>
            <a:grpSpLocks/>
          </p:cNvGrpSpPr>
          <p:nvPr/>
        </p:nvGrpSpPr>
        <p:grpSpPr bwMode="auto">
          <a:xfrm>
            <a:off x="-254000" y="-50800"/>
            <a:ext cx="9518650" cy="7229475"/>
            <a:chOff x="-160" y="-32"/>
            <a:chExt cx="5996" cy="4554"/>
          </a:xfrm>
        </p:grpSpPr>
        <p:grpSp>
          <p:nvGrpSpPr>
            <p:cNvPr id="1405" name="Group 381"/>
            <p:cNvGrpSpPr>
              <a:grpSpLocks/>
            </p:cNvGrpSpPr>
            <p:nvPr userDrawn="1"/>
          </p:nvGrpSpPr>
          <p:grpSpPr bwMode="auto">
            <a:xfrm>
              <a:off x="-160" y="-32"/>
              <a:ext cx="5996" cy="4554"/>
              <a:chOff x="-160" y="-32"/>
              <a:chExt cx="5996" cy="4554"/>
            </a:xfrm>
          </p:grpSpPr>
          <p:sp>
            <p:nvSpPr>
              <p:cNvPr id="1324" name="Freeform 300"/>
              <p:cNvSpPr>
                <a:spLocks/>
              </p:cNvSpPr>
              <p:nvPr userDrawn="1"/>
            </p:nvSpPr>
            <p:spPr bwMode="hidden">
              <a:xfrm>
                <a:off x="3316" y="297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25" name="Freeform 301"/>
              <p:cNvSpPr>
                <a:spLocks/>
              </p:cNvSpPr>
              <p:nvPr userDrawn="1"/>
            </p:nvSpPr>
            <p:spPr bwMode="hidden">
              <a:xfrm>
                <a:off x="2202" y="256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26" name="Freeform 302"/>
              <p:cNvSpPr>
                <a:spLocks/>
              </p:cNvSpPr>
              <p:nvPr userDrawn="1"/>
            </p:nvSpPr>
            <p:spPr bwMode="hidden">
              <a:xfrm>
                <a:off x="2290" y="3030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27" name="Freeform 303"/>
              <p:cNvSpPr>
                <a:spLocks/>
              </p:cNvSpPr>
              <p:nvPr userDrawn="1"/>
            </p:nvSpPr>
            <p:spPr bwMode="hidden">
              <a:xfrm>
                <a:off x="2611" y="354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28" name="Freeform 304"/>
              <p:cNvSpPr>
                <a:spLocks/>
              </p:cNvSpPr>
              <p:nvPr userDrawn="1"/>
            </p:nvSpPr>
            <p:spPr bwMode="hidden">
              <a:xfrm>
                <a:off x="3982" y="181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29" name="Freeform 305"/>
              <p:cNvSpPr>
                <a:spLocks/>
              </p:cNvSpPr>
              <p:nvPr userDrawn="1"/>
            </p:nvSpPr>
            <p:spPr bwMode="hidden">
              <a:xfrm>
                <a:off x="3091" y="2046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0" name="Freeform 306"/>
              <p:cNvSpPr>
                <a:spLocks/>
              </p:cNvSpPr>
              <p:nvPr userDrawn="1"/>
            </p:nvSpPr>
            <p:spPr bwMode="hidden">
              <a:xfrm rot="3318475">
                <a:off x="2256" y="187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1" name="Freeform 307"/>
              <p:cNvSpPr>
                <a:spLocks/>
              </p:cNvSpPr>
              <p:nvPr userDrawn="1"/>
            </p:nvSpPr>
            <p:spPr bwMode="hidden">
              <a:xfrm rot="20976686" flipH="1">
                <a:off x="2958" y="336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" name="Freeform 308"/>
              <p:cNvSpPr>
                <a:spLocks/>
              </p:cNvSpPr>
              <p:nvPr userDrawn="1"/>
            </p:nvSpPr>
            <p:spPr bwMode="hidden">
              <a:xfrm>
                <a:off x="1823" y="2983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" name="Freeform 309"/>
              <p:cNvSpPr>
                <a:spLocks/>
              </p:cNvSpPr>
              <p:nvPr userDrawn="1"/>
            </p:nvSpPr>
            <p:spPr bwMode="hidden">
              <a:xfrm rot="16244410" flipH="1">
                <a:off x="3617" y="373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4" name="Freeform 310"/>
              <p:cNvSpPr>
                <a:spLocks/>
              </p:cNvSpPr>
              <p:nvPr userDrawn="1"/>
            </p:nvSpPr>
            <p:spPr bwMode="hidden">
              <a:xfrm rot="6018034">
                <a:off x="1968" y="3558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" name="Freeform 311"/>
              <p:cNvSpPr>
                <a:spLocks/>
              </p:cNvSpPr>
              <p:nvPr userDrawn="1"/>
            </p:nvSpPr>
            <p:spPr bwMode="hidden">
              <a:xfrm rot="6284068">
                <a:off x="3402" y="304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" name="Freeform 312"/>
              <p:cNvSpPr>
                <a:spLocks/>
              </p:cNvSpPr>
              <p:nvPr userDrawn="1"/>
            </p:nvSpPr>
            <p:spPr bwMode="hidden">
              <a:xfrm rot="19272242" flipV="1">
                <a:off x="3190" y="22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7" name="Freeform 313"/>
              <p:cNvSpPr>
                <a:spLocks/>
              </p:cNvSpPr>
              <p:nvPr userDrawn="1"/>
            </p:nvSpPr>
            <p:spPr bwMode="hidden">
              <a:xfrm rot="563450" flipH="1">
                <a:off x="1798" y="234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8" name="Freeform 314"/>
              <p:cNvSpPr>
                <a:spLocks/>
              </p:cNvSpPr>
              <p:nvPr userDrawn="1"/>
            </p:nvSpPr>
            <p:spPr bwMode="hidden">
              <a:xfrm>
                <a:off x="1229" y="271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9" name="Freeform 315"/>
              <p:cNvSpPr>
                <a:spLocks/>
              </p:cNvSpPr>
              <p:nvPr userDrawn="1"/>
            </p:nvSpPr>
            <p:spPr bwMode="hidden">
              <a:xfrm>
                <a:off x="115" y="2561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0" name="Freeform 316"/>
              <p:cNvSpPr>
                <a:spLocks/>
              </p:cNvSpPr>
              <p:nvPr userDrawn="1"/>
            </p:nvSpPr>
            <p:spPr bwMode="hidden">
              <a:xfrm>
                <a:off x="155" y="2986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1" name="Freeform 317"/>
              <p:cNvSpPr>
                <a:spLocks/>
              </p:cNvSpPr>
              <p:nvPr userDrawn="1"/>
            </p:nvSpPr>
            <p:spPr bwMode="hidden">
              <a:xfrm rot="-2130091">
                <a:off x="740" y="372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2" name="Freeform 318"/>
              <p:cNvSpPr>
                <a:spLocks/>
              </p:cNvSpPr>
              <p:nvPr userDrawn="1"/>
            </p:nvSpPr>
            <p:spPr bwMode="hidden">
              <a:xfrm>
                <a:off x="1823" y="193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3" name="Freeform 319"/>
              <p:cNvSpPr>
                <a:spLocks/>
              </p:cNvSpPr>
              <p:nvPr userDrawn="1"/>
            </p:nvSpPr>
            <p:spPr bwMode="hidden">
              <a:xfrm>
                <a:off x="1004" y="2038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4" name="Freeform 320"/>
              <p:cNvSpPr>
                <a:spLocks/>
              </p:cNvSpPr>
              <p:nvPr userDrawn="1"/>
            </p:nvSpPr>
            <p:spPr bwMode="hidden">
              <a:xfrm rot="3318475">
                <a:off x="-71" y="198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5" name="Freeform 321"/>
              <p:cNvSpPr>
                <a:spLocks/>
              </p:cNvSpPr>
              <p:nvPr userDrawn="1"/>
            </p:nvSpPr>
            <p:spPr bwMode="hidden">
              <a:xfrm rot="20976686" flipH="1">
                <a:off x="871" y="335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6" name="Freeform 322"/>
              <p:cNvSpPr>
                <a:spLocks/>
              </p:cNvSpPr>
              <p:nvPr userDrawn="1"/>
            </p:nvSpPr>
            <p:spPr bwMode="hidden">
              <a:xfrm>
                <a:off x="-12" y="2939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7" name="Freeform 323"/>
              <p:cNvSpPr>
                <a:spLocks/>
              </p:cNvSpPr>
              <p:nvPr userDrawn="1"/>
            </p:nvSpPr>
            <p:spPr bwMode="hidden">
              <a:xfrm rot="16244410" flipH="1">
                <a:off x="1518" y="3710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8" name="Freeform 324"/>
              <p:cNvSpPr>
                <a:spLocks/>
              </p:cNvSpPr>
              <p:nvPr userDrawn="1"/>
            </p:nvSpPr>
            <p:spPr bwMode="hidden">
              <a:xfrm rot="5508134">
                <a:off x="-23" y="3503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9" name="Freeform 325"/>
              <p:cNvSpPr>
                <a:spLocks/>
              </p:cNvSpPr>
              <p:nvPr userDrawn="1"/>
            </p:nvSpPr>
            <p:spPr bwMode="hidden">
              <a:xfrm rot="6284068">
                <a:off x="1171" y="288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0" name="Freeform 326"/>
              <p:cNvSpPr>
                <a:spLocks/>
              </p:cNvSpPr>
              <p:nvPr userDrawn="1"/>
            </p:nvSpPr>
            <p:spPr bwMode="hidden">
              <a:xfrm rot="19272242" flipV="1">
                <a:off x="947" y="202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1" name="Freeform 327"/>
              <p:cNvSpPr>
                <a:spLocks/>
              </p:cNvSpPr>
              <p:nvPr userDrawn="1"/>
            </p:nvSpPr>
            <p:spPr bwMode="hidden">
              <a:xfrm rot="563450" flipH="1">
                <a:off x="503" y="220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2" name="Freeform 328"/>
              <p:cNvSpPr>
                <a:spLocks/>
              </p:cNvSpPr>
              <p:nvPr userDrawn="1"/>
            </p:nvSpPr>
            <p:spPr bwMode="hidden">
              <a:xfrm>
                <a:off x="1212" y="85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3" name="Freeform 329"/>
              <p:cNvSpPr>
                <a:spLocks/>
              </p:cNvSpPr>
              <p:nvPr userDrawn="1"/>
            </p:nvSpPr>
            <p:spPr bwMode="hidden">
              <a:xfrm>
                <a:off x="98" y="44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4" name="Freeform 330"/>
              <p:cNvSpPr>
                <a:spLocks/>
              </p:cNvSpPr>
              <p:nvPr userDrawn="1"/>
            </p:nvSpPr>
            <p:spPr bwMode="hidden">
              <a:xfrm>
                <a:off x="-18" y="1102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5" name="Freeform 331"/>
              <p:cNvSpPr>
                <a:spLocks/>
              </p:cNvSpPr>
              <p:nvPr userDrawn="1"/>
            </p:nvSpPr>
            <p:spPr bwMode="hidden">
              <a:xfrm>
                <a:off x="723" y="161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6" name="Freeform 332"/>
              <p:cNvSpPr>
                <a:spLocks/>
              </p:cNvSpPr>
              <p:nvPr userDrawn="1"/>
            </p:nvSpPr>
            <p:spPr bwMode="hidden">
              <a:xfrm>
                <a:off x="1806" y="-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7" name="Freeform 333"/>
              <p:cNvSpPr>
                <a:spLocks/>
              </p:cNvSpPr>
              <p:nvPr userDrawn="1"/>
            </p:nvSpPr>
            <p:spPr bwMode="hidden">
              <a:xfrm>
                <a:off x="987" y="82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8" name="Freeform 334"/>
              <p:cNvSpPr>
                <a:spLocks/>
              </p:cNvSpPr>
              <p:nvPr userDrawn="1"/>
            </p:nvSpPr>
            <p:spPr bwMode="hidden">
              <a:xfrm rot="3318475">
                <a:off x="188" y="-11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9" name="Freeform 335"/>
              <p:cNvSpPr>
                <a:spLocks/>
              </p:cNvSpPr>
              <p:nvPr userDrawn="1"/>
            </p:nvSpPr>
            <p:spPr bwMode="hidden">
              <a:xfrm rot="20976686" flipH="1">
                <a:off x="854" y="124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0" name="Freeform 336"/>
              <p:cNvSpPr>
                <a:spLocks/>
              </p:cNvSpPr>
              <p:nvPr userDrawn="1"/>
            </p:nvSpPr>
            <p:spPr bwMode="hidden">
              <a:xfrm>
                <a:off x="187" y="935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1" name="Freeform 337"/>
              <p:cNvSpPr>
                <a:spLocks/>
              </p:cNvSpPr>
              <p:nvPr userDrawn="1"/>
            </p:nvSpPr>
            <p:spPr bwMode="hidden">
              <a:xfrm rot="16244410" flipH="1">
                <a:off x="1489" y="1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2" name="Freeform 338"/>
              <p:cNvSpPr>
                <a:spLocks/>
              </p:cNvSpPr>
              <p:nvPr userDrawn="1"/>
            </p:nvSpPr>
            <p:spPr bwMode="hidden">
              <a:xfrm rot="2428453">
                <a:off x="-160" y="166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3" name="Freeform 339"/>
              <p:cNvSpPr>
                <a:spLocks/>
              </p:cNvSpPr>
              <p:nvPr userDrawn="1"/>
            </p:nvSpPr>
            <p:spPr bwMode="hidden">
              <a:xfrm rot="6284068">
                <a:off x="1298" y="92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4" name="Freeform 340"/>
              <p:cNvSpPr>
                <a:spLocks/>
              </p:cNvSpPr>
              <p:nvPr userDrawn="1"/>
            </p:nvSpPr>
            <p:spPr bwMode="hidden">
              <a:xfrm rot="19272242" flipV="1">
                <a:off x="930" y="6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5" name="Freeform 341"/>
              <p:cNvSpPr>
                <a:spLocks/>
              </p:cNvSpPr>
              <p:nvPr userDrawn="1"/>
            </p:nvSpPr>
            <p:spPr bwMode="hidden">
              <a:xfrm rot="563450" flipH="1">
                <a:off x="-18" y="22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6" name="Freeform 342"/>
              <p:cNvSpPr>
                <a:spLocks/>
              </p:cNvSpPr>
              <p:nvPr userDrawn="1"/>
            </p:nvSpPr>
            <p:spPr bwMode="hidden">
              <a:xfrm>
                <a:off x="3307" y="85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7" name="Freeform 343"/>
              <p:cNvSpPr>
                <a:spLocks/>
              </p:cNvSpPr>
              <p:nvPr userDrawn="1"/>
            </p:nvSpPr>
            <p:spPr bwMode="hidden">
              <a:xfrm>
                <a:off x="2193" y="44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8" name="Freeform 344"/>
              <p:cNvSpPr>
                <a:spLocks/>
              </p:cNvSpPr>
              <p:nvPr userDrawn="1"/>
            </p:nvSpPr>
            <p:spPr bwMode="hidden">
              <a:xfrm>
                <a:off x="2077" y="1102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9" name="Freeform 345"/>
              <p:cNvSpPr>
                <a:spLocks/>
              </p:cNvSpPr>
              <p:nvPr userDrawn="1"/>
            </p:nvSpPr>
            <p:spPr bwMode="hidden">
              <a:xfrm>
                <a:off x="2818" y="161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70" name="Freeform 346"/>
              <p:cNvSpPr>
                <a:spLocks/>
              </p:cNvSpPr>
              <p:nvPr userDrawn="1"/>
            </p:nvSpPr>
            <p:spPr bwMode="hidden">
              <a:xfrm>
                <a:off x="3901" y="-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71" name="Freeform 347"/>
              <p:cNvSpPr>
                <a:spLocks/>
              </p:cNvSpPr>
              <p:nvPr userDrawn="1"/>
            </p:nvSpPr>
            <p:spPr bwMode="hidden">
              <a:xfrm>
                <a:off x="3082" y="82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72" name="Freeform 348"/>
              <p:cNvSpPr>
                <a:spLocks/>
              </p:cNvSpPr>
              <p:nvPr userDrawn="1"/>
            </p:nvSpPr>
            <p:spPr bwMode="hidden">
              <a:xfrm rot="3318475">
                <a:off x="2007" y="3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73" name="Freeform 349"/>
              <p:cNvSpPr>
                <a:spLocks/>
              </p:cNvSpPr>
              <p:nvPr userDrawn="1"/>
            </p:nvSpPr>
            <p:spPr bwMode="hidden">
              <a:xfrm rot="20976686" flipH="1">
                <a:off x="2949" y="124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74" name="Freeform 350"/>
              <p:cNvSpPr>
                <a:spLocks/>
              </p:cNvSpPr>
              <p:nvPr userDrawn="1"/>
            </p:nvSpPr>
            <p:spPr bwMode="hidden">
              <a:xfrm>
                <a:off x="1910" y="1055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75" name="Freeform 351"/>
              <p:cNvSpPr>
                <a:spLocks/>
              </p:cNvSpPr>
              <p:nvPr userDrawn="1"/>
            </p:nvSpPr>
            <p:spPr bwMode="hidden">
              <a:xfrm rot="16244410" flipH="1">
                <a:off x="3584" y="1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76" name="Freeform 352"/>
              <p:cNvSpPr>
                <a:spLocks/>
              </p:cNvSpPr>
              <p:nvPr userDrawn="1"/>
            </p:nvSpPr>
            <p:spPr bwMode="hidden">
              <a:xfrm rot="2428453">
                <a:off x="1935" y="166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77" name="Freeform 353"/>
              <p:cNvSpPr>
                <a:spLocks/>
              </p:cNvSpPr>
              <p:nvPr userDrawn="1"/>
            </p:nvSpPr>
            <p:spPr bwMode="hidden">
              <a:xfrm rot="6284068">
                <a:off x="3393" y="92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78" name="Freeform 354"/>
              <p:cNvSpPr>
                <a:spLocks/>
              </p:cNvSpPr>
              <p:nvPr userDrawn="1"/>
            </p:nvSpPr>
            <p:spPr bwMode="hidden">
              <a:xfrm rot="19272242" flipV="1">
                <a:off x="3025" y="6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79" name="Freeform 355"/>
              <p:cNvSpPr>
                <a:spLocks/>
              </p:cNvSpPr>
              <p:nvPr userDrawn="1"/>
            </p:nvSpPr>
            <p:spPr bwMode="hidden">
              <a:xfrm rot="563450" flipH="1">
                <a:off x="1849" y="22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80" name="Freeform 356"/>
              <p:cNvSpPr>
                <a:spLocks/>
              </p:cNvSpPr>
              <p:nvPr userDrawn="1"/>
            </p:nvSpPr>
            <p:spPr bwMode="hidden">
              <a:xfrm flipH="1">
                <a:off x="5077" y="85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81" name="Freeform 357"/>
              <p:cNvSpPr>
                <a:spLocks/>
              </p:cNvSpPr>
              <p:nvPr userDrawn="1"/>
            </p:nvSpPr>
            <p:spPr bwMode="hidden">
              <a:xfrm>
                <a:off x="4289" y="458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82" name="Freeform 358"/>
              <p:cNvSpPr>
                <a:spLocks/>
              </p:cNvSpPr>
              <p:nvPr userDrawn="1"/>
            </p:nvSpPr>
            <p:spPr bwMode="hidden">
              <a:xfrm>
                <a:off x="4173" y="1111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83" name="Freeform 359"/>
              <p:cNvSpPr>
                <a:spLocks/>
              </p:cNvSpPr>
              <p:nvPr userDrawn="1"/>
            </p:nvSpPr>
            <p:spPr bwMode="hidden">
              <a:xfrm>
                <a:off x="5094" y="156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84" name="Freeform 360"/>
              <p:cNvSpPr>
                <a:spLocks/>
              </p:cNvSpPr>
              <p:nvPr userDrawn="1"/>
            </p:nvSpPr>
            <p:spPr bwMode="hidden">
              <a:xfrm>
                <a:off x="4830" y="7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85" name="Freeform 361"/>
              <p:cNvSpPr>
                <a:spLocks/>
              </p:cNvSpPr>
              <p:nvPr userDrawn="1"/>
            </p:nvSpPr>
            <p:spPr bwMode="hidden">
              <a:xfrm rot="3318475">
                <a:off x="4139" y="-6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86" name="Freeform 362"/>
              <p:cNvSpPr>
                <a:spLocks/>
              </p:cNvSpPr>
              <p:nvPr userDrawn="1"/>
            </p:nvSpPr>
            <p:spPr bwMode="hidden">
              <a:xfrm rot="20976686" flipH="1">
                <a:off x="5045" y="125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87" name="Freeform 363"/>
              <p:cNvSpPr>
                <a:spLocks/>
              </p:cNvSpPr>
              <p:nvPr userDrawn="1"/>
            </p:nvSpPr>
            <p:spPr bwMode="hidden">
              <a:xfrm>
                <a:off x="4330" y="93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88" name="Freeform 364"/>
              <p:cNvSpPr>
                <a:spLocks/>
              </p:cNvSpPr>
              <p:nvPr userDrawn="1"/>
            </p:nvSpPr>
            <p:spPr bwMode="hidden">
              <a:xfrm rot="16244410" flipH="1">
                <a:off x="5174" y="319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89" name="Freeform 365"/>
              <p:cNvSpPr>
                <a:spLocks/>
              </p:cNvSpPr>
              <p:nvPr userDrawn="1"/>
            </p:nvSpPr>
            <p:spPr bwMode="hidden">
              <a:xfrm rot="2428453">
                <a:off x="4163" y="1592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0" name="Freeform 366"/>
              <p:cNvSpPr>
                <a:spLocks/>
              </p:cNvSpPr>
              <p:nvPr userDrawn="1"/>
            </p:nvSpPr>
            <p:spPr bwMode="hidden">
              <a:xfrm rot="6284068">
                <a:off x="4901" y="75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1" name="Freeform 367"/>
              <p:cNvSpPr>
                <a:spLocks/>
              </p:cNvSpPr>
              <p:nvPr userDrawn="1"/>
            </p:nvSpPr>
            <p:spPr bwMode="hidden">
              <a:xfrm rot="21011466" flipV="1">
                <a:off x="5124" y="-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2" name="Freeform 368"/>
              <p:cNvSpPr>
                <a:spLocks/>
              </p:cNvSpPr>
              <p:nvPr userDrawn="1"/>
            </p:nvSpPr>
            <p:spPr bwMode="hidden">
              <a:xfrm rot="563450" flipH="1">
                <a:off x="3825" y="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" name="Freeform 369"/>
              <p:cNvSpPr>
                <a:spLocks/>
              </p:cNvSpPr>
              <p:nvPr userDrawn="1"/>
            </p:nvSpPr>
            <p:spPr bwMode="hidden">
              <a:xfrm rot="6521641">
                <a:off x="5099" y="2938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4" name="Freeform 370"/>
              <p:cNvSpPr>
                <a:spLocks/>
              </p:cNvSpPr>
              <p:nvPr userDrawn="1"/>
            </p:nvSpPr>
            <p:spPr bwMode="hidden">
              <a:xfrm>
                <a:off x="4289" y="2570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5" name="Freeform 371"/>
              <p:cNvSpPr>
                <a:spLocks/>
              </p:cNvSpPr>
              <p:nvPr userDrawn="1"/>
            </p:nvSpPr>
            <p:spPr bwMode="hidden">
              <a:xfrm>
                <a:off x="4173" y="3223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6" name="Freeform 372"/>
              <p:cNvSpPr>
                <a:spLocks/>
              </p:cNvSpPr>
              <p:nvPr userDrawn="1"/>
            </p:nvSpPr>
            <p:spPr bwMode="hidden">
              <a:xfrm rot="5844778">
                <a:off x="5046" y="35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7" name="Freeform 373"/>
              <p:cNvSpPr>
                <a:spLocks/>
              </p:cNvSpPr>
              <p:nvPr userDrawn="1"/>
            </p:nvSpPr>
            <p:spPr bwMode="hidden">
              <a:xfrm>
                <a:off x="4854" y="202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8" name="Freeform 374"/>
              <p:cNvSpPr>
                <a:spLocks/>
              </p:cNvSpPr>
              <p:nvPr userDrawn="1"/>
            </p:nvSpPr>
            <p:spPr bwMode="hidden">
              <a:xfrm rot="3318475">
                <a:off x="4103" y="199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9" name="Freeform 375"/>
              <p:cNvSpPr>
                <a:spLocks/>
              </p:cNvSpPr>
              <p:nvPr userDrawn="1"/>
            </p:nvSpPr>
            <p:spPr bwMode="hidden">
              <a:xfrm rot="20976686" flipH="1">
                <a:off x="4925" y="366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0" name="Freeform 376"/>
              <p:cNvSpPr>
                <a:spLocks/>
              </p:cNvSpPr>
              <p:nvPr userDrawn="1"/>
            </p:nvSpPr>
            <p:spPr bwMode="hidden">
              <a:xfrm>
                <a:off x="4006" y="3176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1" name="Freeform 377"/>
              <p:cNvSpPr>
                <a:spLocks/>
              </p:cNvSpPr>
              <p:nvPr userDrawn="1"/>
            </p:nvSpPr>
            <p:spPr bwMode="hidden">
              <a:xfrm rot="6820033">
                <a:off x="4163" y="3620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2" name="Freeform 378"/>
              <p:cNvSpPr>
                <a:spLocks/>
              </p:cNvSpPr>
              <p:nvPr userDrawn="1"/>
            </p:nvSpPr>
            <p:spPr bwMode="hidden">
              <a:xfrm rot="6284068">
                <a:off x="4589" y="255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" name="Freeform 379"/>
              <p:cNvSpPr>
                <a:spLocks/>
              </p:cNvSpPr>
              <p:nvPr userDrawn="1"/>
            </p:nvSpPr>
            <p:spPr bwMode="hidden">
              <a:xfrm rot="15949041" flipV="1">
                <a:off x="5118" y="209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" name="Freeform 380"/>
              <p:cNvSpPr>
                <a:spLocks/>
              </p:cNvSpPr>
              <p:nvPr userDrawn="1"/>
            </p:nvSpPr>
            <p:spPr bwMode="hidden">
              <a:xfrm rot="563450" flipH="1">
                <a:off x="3981" y="240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310" name="Group 286"/>
            <p:cNvGrpSpPr>
              <a:grpSpLocks/>
            </p:cNvGrpSpPr>
            <p:nvPr userDrawn="1"/>
          </p:nvGrpSpPr>
          <p:grpSpPr bwMode="auto">
            <a:xfrm>
              <a:off x="120" y="298"/>
              <a:ext cx="5509" cy="141"/>
              <a:chOff x="150" y="543"/>
              <a:chExt cx="5309" cy="200"/>
            </a:xfrm>
          </p:grpSpPr>
          <p:sp>
            <p:nvSpPr>
              <p:cNvPr id="1311" name="AutoShape 287"/>
              <p:cNvSpPr>
                <a:spLocks noChangeArrowheads="1"/>
              </p:cNvSpPr>
              <p:nvPr/>
            </p:nvSpPr>
            <p:spPr bwMode="ltGray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solidFill>
                <a:srgbClr val="80808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12" name="Rectangle 288"/>
              <p:cNvSpPr>
                <a:spLocks noChangeArrowheads="1"/>
              </p:cNvSpPr>
              <p:nvPr/>
            </p:nvSpPr>
            <p:spPr bwMode="ltGray">
              <a:xfrm>
                <a:off x="175" y="600"/>
                <a:ext cx="5251" cy="50"/>
              </a:xfrm>
              <a:prstGeom prst="rect">
                <a:avLst/>
              </a:prstGeom>
              <a:solidFill>
                <a:srgbClr val="80808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313" name="Group 289"/>
            <p:cNvGrpSpPr>
              <a:grpSpLocks/>
            </p:cNvGrpSpPr>
            <p:nvPr userDrawn="1"/>
          </p:nvGrpSpPr>
          <p:grpSpPr bwMode="auto">
            <a:xfrm>
              <a:off x="52" y="241"/>
              <a:ext cx="5509" cy="141"/>
              <a:chOff x="150" y="543"/>
              <a:chExt cx="5309" cy="200"/>
            </a:xfrm>
          </p:grpSpPr>
          <p:sp>
            <p:nvSpPr>
              <p:cNvPr id="1314" name="AutoShape 290"/>
              <p:cNvSpPr>
                <a:spLocks noChangeArrowheads="1"/>
              </p:cNvSpPr>
              <p:nvPr/>
            </p:nvSpPr>
            <p:spPr bwMode="auto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50000">
                    <a:srgbClr val="B2B2B2"/>
                  </a:gs>
                  <a:gs pos="100000">
                    <a:srgbClr val="B2B2B2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15" name="Rectangle 291"/>
              <p:cNvSpPr>
                <a:spLocks noChangeArrowheads="1"/>
              </p:cNvSpPr>
              <p:nvPr/>
            </p:nvSpPr>
            <p:spPr bwMode="auto">
              <a:xfrm>
                <a:off x="175" y="600"/>
                <a:ext cx="5251" cy="50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50000">
                    <a:srgbClr val="B2B2B2">
                      <a:gamma/>
                      <a:tint val="27451"/>
                      <a:invGamma/>
                    </a:srgbClr>
                  </a:gs>
                  <a:gs pos="100000">
                    <a:srgbClr val="B2B2B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16" name="Freeform 292"/>
            <p:cNvSpPr>
              <a:spLocks/>
            </p:cNvSpPr>
            <p:nvPr userDrawn="1"/>
          </p:nvSpPr>
          <p:spPr bwMode="ltGray">
            <a:xfrm>
              <a:off x="97" y="300"/>
              <a:ext cx="866" cy="795"/>
            </a:xfrm>
            <a:custGeom>
              <a:avLst/>
              <a:gdLst/>
              <a:ahLst/>
              <a:cxnLst>
                <a:cxn ang="0">
                  <a:pos x="17" y="180"/>
                </a:cxn>
                <a:cxn ang="0">
                  <a:pos x="284" y="720"/>
                </a:cxn>
                <a:cxn ang="0">
                  <a:pos x="380" y="687"/>
                </a:cxn>
                <a:cxn ang="0">
                  <a:pos x="647" y="249"/>
                </a:cxn>
                <a:cxn ang="0">
                  <a:pos x="716" y="138"/>
                </a:cxn>
                <a:cxn ang="0">
                  <a:pos x="182" y="0"/>
                </a:cxn>
                <a:cxn ang="0">
                  <a:pos x="17" y="180"/>
                </a:cxn>
              </a:cxnLst>
              <a:rect l="0" t="0" r="r" b="b"/>
              <a:pathLst>
                <a:path w="866" h="795">
                  <a:moveTo>
                    <a:pt x="17" y="180"/>
                  </a:moveTo>
                  <a:cubicBezTo>
                    <a:pt x="49" y="413"/>
                    <a:pt x="206" y="636"/>
                    <a:pt x="284" y="720"/>
                  </a:cubicBezTo>
                  <a:cubicBezTo>
                    <a:pt x="359" y="795"/>
                    <a:pt x="422" y="771"/>
                    <a:pt x="380" y="687"/>
                  </a:cubicBezTo>
                  <a:cubicBezTo>
                    <a:pt x="284" y="378"/>
                    <a:pt x="197" y="183"/>
                    <a:pt x="647" y="249"/>
                  </a:cubicBezTo>
                  <a:cubicBezTo>
                    <a:pt x="866" y="276"/>
                    <a:pt x="791" y="175"/>
                    <a:pt x="716" y="138"/>
                  </a:cubicBezTo>
                  <a:cubicBezTo>
                    <a:pt x="575" y="63"/>
                    <a:pt x="317" y="6"/>
                    <a:pt x="182" y="0"/>
                  </a:cubicBezTo>
                  <a:cubicBezTo>
                    <a:pt x="95" y="0"/>
                    <a:pt x="0" y="32"/>
                    <a:pt x="17" y="180"/>
                  </a:cubicBezTo>
                  <a:close/>
                </a:path>
              </a:pathLst>
            </a:custGeom>
            <a:solidFill>
              <a:srgbClr val="808080">
                <a:alpha val="50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17" name="Group 293"/>
            <p:cNvGrpSpPr>
              <a:grpSpLocks/>
            </p:cNvGrpSpPr>
            <p:nvPr userDrawn="1"/>
          </p:nvGrpSpPr>
          <p:grpSpPr bwMode="auto">
            <a:xfrm>
              <a:off x="136" y="94"/>
              <a:ext cx="790" cy="737"/>
              <a:chOff x="138" y="104"/>
              <a:chExt cx="790" cy="737"/>
            </a:xfrm>
          </p:grpSpPr>
          <p:sp>
            <p:nvSpPr>
              <p:cNvPr id="1318" name="Freeform 294"/>
              <p:cNvSpPr>
                <a:spLocks/>
              </p:cNvSpPr>
              <p:nvPr/>
            </p:nvSpPr>
            <p:spPr bwMode="auto">
              <a:xfrm>
                <a:off x="138" y="115"/>
                <a:ext cx="790" cy="726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19" name="Freeform 295"/>
              <p:cNvSpPr>
                <a:spLocks/>
              </p:cNvSpPr>
              <p:nvPr/>
            </p:nvSpPr>
            <p:spPr bwMode="auto">
              <a:xfrm>
                <a:off x="150" y="119"/>
                <a:ext cx="181" cy="533"/>
              </a:xfrm>
              <a:custGeom>
                <a:avLst/>
                <a:gdLst/>
                <a:ahLst/>
                <a:cxnLst>
                  <a:cxn ang="0">
                    <a:pos x="60" y="12"/>
                  </a:cxn>
                  <a:cxn ang="0">
                    <a:pos x="2" y="153"/>
                  </a:cxn>
                  <a:cxn ang="0">
                    <a:pos x="63" y="366"/>
                  </a:cxn>
                  <a:cxn ang="0">
                    <a:pos x="146" y="512"/>
                  </a:cxn>
                  <a:cxn ang="0">
                    <a:pos x="156" y="489"/>
                  </a:cxn>
                  <a:cxn ang="0">
                    <a:pos x="74" y="294"/>
                  </a:cxn>
                  <a:cxn ang="0">
                    <a:pos x="63" y="155"/>
                  </a:cxn>
                  <a:cxn ang="0">
                    <a:pos x="98" y="53"/>
                  </a:cxn>
                  <a:cxn ang="0">
                    <a:pos x="135" y="32"/>
                  </a:cxn>
                  <a:cxn ang="0">
                    <a:pos x="179" y="16"/>
                  </a:cxn>
                  <a:cxn ang="0">
                    <a:pos x="146" y="2"/>
                  </a:cxn>
                  <a:cxn ang="0">
                    <a:pos x="93" y="2"/>
                  </a:cxn>
                  <a:cxn ang="0">
                    <a:pos x="60" y="12"/>
                  </a:cxn>
                </a:cxnLst>
                <a:rect l="0" t="0" r="r" b="b"/>
                <a:pathLst>
                  <a:path w="181" h="533">
                    <a:moveTo>
                      <a:pt x="60" y="12"/>
                    </a:moveTo>
                    <a:cubicBezTo>
                      <a:pt x="18" y="35"/>
                      <a:pt x="0" y="83"/>
                      <a:pt x="2" y="153"/>
                    </a:cubicBezTo>
                    <a:cubicBezTo>
                      <a:pt x="3" y="212"/>
                      <a:pt x="39" y="306"/>
                      <a:pt x="63" y="366"/>
                    </a:cubicBezTo>
                    <a:cubicBezTo>
                      <a:pt x="87" y="426"/>
                      <a:pt x="131" y="492"/>
                      <a:pt x="146" y="512"/>
                    </a:cubicBezTo>
                    <a:cubicBezTo>
                      <a:pt x="162" y="533"/>
                      <a:pt x="168" y="526"/>
                      <a:pt x="156" y="489"/>
                    </a:cubicBezTo>
                    <a:cubicBezTo>
                      <a:pt x="144" y="453"/>
                      <a:pt x="90" y="350"/>
                      <a:pt x="74" y="294"/>
                    </a:cubicBezTo>
                    <a:cubicBezTo>
                      <a:pt x="59" y="239"/>
                      <a:pt x="59" y="196"/>
                      <a:pt x="63" y="155"/>
                    </a:cubicBezTo>
                    <a:cubicBezTo>
                      <a:pt x="67" y="115"/>
                      <a:pt x="86" y="74"/>
                      <a:pt x="98" y="53"/>
                    </a:cubicBezTo>
                    <a:cubicBezTo>
                      <a:pt x="110" y="33"/>
                      <a:pt x="121" y="39"/>
                      <a:pt x="135" y="32"/>
                    </a:cubicBezTo>
                    <a:cubicBezTo>
                      <a:pt x="148" y="26"/>
                      <a:pt x="177" y="21"/>
                      <a:pt x="179" y="16"/>
                    </a:cubicBezTo>
                    <a:cubicBezTo>
                      <a:pt x="181" y="11"/>
                      <a:pt x="161" y="4"/>
                      <a:pt x="146" y="2"/>
                    </a:cubicBezTo>
                    <a:cubicBezTo>
                      <a:pt x="132" y="0"/>
                      <a:pt x="107" y="1"/>
                      <a:pt x="93" y="2"/>
                    </a:cubicBezTo>
                    <a:cubicBezTo>
                      <a:pt x="78" y="4"/>
                      <a:pt x="74" y="0"/>
                      <a:pt x="60" y="1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20" name="Freeform 296"/>
              <p:cNvSpPr>
                <a:spLocks/>
              </p:cNvSpPr>
              <p:nvPr/>
            </p:nvSpPr>
            <p:spPr bwMode="auto">
              <a:xfrm>
                <a:off x="190" y="104"/>
                <a:ext cx="666" cy="195"/>
              </a:xfrm>
              <a:custGeom>
                <a:avLst/>
                <a:gdLst/>
                <a:ahLst/>
                <a:cxnLst>
                  <a:cxn ang="0">
                    <a:pos x="10" y="32"/>
                  </a:cxn>
                  <a:cxn ang="0">
                    <a:pos x="72" y="3"/>
                  </a:cxn>
                  <a:cxn ang="0">
                    <a:pos x="214" y="16"/>
                  </a:cxn>
                  <a:cxn ang="0">
                    <a:pos x="440" y="74"/>
                  </a:cxn>
                  <a:cxn ang="0">
                    <a:pos x="604" y="140"/>
                  </a:cxn>
                  <a:cxn ang="0">
                    <a:pos x="653" y="182"/>
                  </a:cxn>
                  <a:cxn ang="0">
                    <a:pos x="638" y="186"/>
                  </a:cxn>
                  <a:cxn ang="0">
                    <a:pos x="483" y="129"/>
                  </a:cxn>
                  <a:cxn ang="0">
                    <a:pos x="244" y="64"/>
                  </a:cxn>
                  <a:cxn ang="0">
                    <a:pos x="107" y="51"/>
                  </a:cxn>
                  <a:cxn ang="0">
                    <a:pos x="55" y="74"/>
                  </a:cxn>
                  <a:cxn ang="0">
                    <a:pos x="10" y="50"/>
                  </a:cxn>
                  <a:cxn ang="0">
                    <a:pos x="10" y="32"/>
                  </a:cxn>
                </a:cxnLst>
                <a:rect l="0" t="0" r="r" b="b"/>
                <a:pathLst>
                  <a:path w="666" h="195">
                    <a:moveTo>
                      <a:pt x="10" y="32"/>
                    </a:moveTo>
                    <a:cubicBezTo>
                      <a:pt x="20" y="24"/>
                      <a:pt x="38" y="6"/>
                      <a:pt x="72" y="3"/>
                    </a:cubicBezTo>
                    <a:cubicBezTo>
                      <a:pt x="106" y="0"/>
                      <a:pt x="153" y="4"/>
                      <a:pt x="214" y="16"/>
                    </a:cubicBezTo>
                    <a:cubicBezTo>
                      <a:pt x="275" y="28"/>
                      <a:pt x="375" y="53"/>
                      <a:pt x="440" y="74"/>
                    </a:cubicBezTo>
                    <a:cubicBezTo>
                      <a:pt x="505" y="95"/>
                      <a:pt x="568" y="122"/>
                      <a:pt x="604" y="140"/>
                    </a:cubicBezTo>
                    <a:cubicBezTo>
                      <a:pt x="640" y="158"/>
                      <a:pt x="647" y="174"/>
                      <a:pt x="653" y="182"/>
                    </a:cubicBezTo>
                    <a:cubicBezTo>
                      <a:pt x="659" y="190"/>
                      <a:pt x="666" y="195"/>
                      <a:pt x="638" y="186"/>
                    </a:cubicBezTo>
                    <a:cubicBezTo>
                      <a:pt x="609" y="177"/>
                      <a:pt x="548" y="150"/>
                      <a:pt x="483" y="129"/>
                    </a:cubicBezTo>
                    <a:cubicBezTo>
                      <a:pt x="416" y="109"/>
                      <a:pt x="306" y="78"/>
                      <a:pt x="244" y="64"/>
                    </a:cubicBezTo>
                    <a:cubicBezTo>
                      <a:pt x="181" y="51"/>
                      <a:pt x="139" y="49"/>
                      <a:pt x="107" y="51"/>
                    </a:cubicBezTo>
                    <a:cubicBezTo>
                      <a:pt x="76" y="53"/>
                      <a:pt x="71" y="75"/>
                      <a:pt x="55" y="74"/>
                    </a:cubicBezTo>
                    <a:cubicBezTo>
                      <a:pt x="39" y="74"/>
                      <a:pt x="18" y="57"/>
                      <a:pt x="10" y="50"/>
                    </a:cubicBezTo>
                    <a:cubicBezTo>
                      <a:pt x="2" y="43"/>
                      <a:pt x="0" y="40"/>
                      <a:pt x="10" y="3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21" name="Freeform 297"/>
              <p:cNvSpPr>
                <a:spLocks/>
              </p:cNvSpPr>
              <p:nvPr/>
            </p:nvSpPr>
            <p:spPr bwMode="auto">
              <a:xfrm>
                <a:off x="369" y="300"/>
                <a:ext cx="430" cy="417"/>
              </a:xfrm>
              <a:custGeom>
                <a:avLst/>
                <a:gdLst/>
                <a:ahLst/>
                <a:cxnLst>
                  <a:cxn ang="0">
                    <a:pos x="54" y="275"/>
                  </a:cxn>
                  <a:cxn ang="0">
                    <a:pos x="388" y="33"/>
                  </a:cxn>
                  <a:cxn ang="0">
                    <a:pos x="1323" y="74"/>
                  </a:cxn>
                  <a:cxn ang="0">
                    <a:pos x="1448" y="149"/>
                  </a:cxn>
                  <a:cxn ang="0">
                    <a:pos x="730" y="108"/>
                  </a:cxn>
                  <a:cxn ang="0">
                    <a:pos x="305" y="216"/>
                  </a:cxn>
                  <a:cxn ang="0">
                    <a:pos x="146" y="525"/>
                  </a:cxn>
                  <a:cxn ang="0">
                    <a:pos x="246" y="1126"/>
                  </a:cxn>
                  <a:cxn ang="0">
                    <a:pos x="338" y="1435"/>
                  </a:cxn>
                  <a:cxn ang="0">
                    <a:pos x="280" y="1435"/>
                  </a:cxn>
                  <a:cxn ang="0">
                    <a:pos x="121" y="1034"/>
                  </a:cxn>
                  <a:cxn ang="0">
                    <a:pos x="38" y="617"/>
                  </a:cxn>
                  <a:cxn ang="0">
                    <a:pos x="54" y="275"/>
                  </a:cxn>
                </a:cxnLst>
                <a:rect l="0" t="0" r="r" b="b"/>
                <a:pathLst>
                  <a:path w="1547" h="1502">
                    <a:moveTo>
                      <a:pt x="54" y="275"/>
                    </a:moveTo>
                    <a:cubicBezTo>
                      <a:pt x="112" y="178"/>
                      <a:pt x="177" y="66"/>
                      <a:pt x="388" y="33"/>
                    </a:cubicBezTo>
                    <a:cubicBezTo>
                      <a:pt x="599" y="0"/>
                      <a:pt x="1146" y="55"/>
                      <a:pt x="1323" y="74"/>
                    </a:cubicBezTo>
                    <a:cubicBezTo>
                      <a:pt x="1500" y="93"/>
                      <a:pt x="1547" y="143"/>
                      <a:pt x="1448" y="149"/>
                    </a:cubicBezTo>
                    <a:cubicBezTo>
                      <a:pt x="1349" y="155"/>
                      <a:pt x="920" y="97"/>
                      <a:pt x="730" y="108"/>
                    </a:cubicBezTo>
                    <a:cubicBezTo>
                      <a:pt x="540" y="119"/>
                      <a:pt x="402" y="147"/>
                      <a:pt x="305" y="216"/>
                    </a:cubicBezTo>
                    <a:cubicBezTo>
                      <a:pt x="208" y="285"/>
                      <a:pt x="156" y="373"/>
                      <a:pt x="146" y="525"/>
                    </a:cubicBezTo>
                    <a:cubicBezTo>
                      <a:pt x="136" y="677"/>
                      <a:pt x="214" y="974"/>
                      <a:pt x="246" y="1126"/>
                    </a:cubicBezTo>
                    <a:cubicBezTo>
                      <a:pt x="278" y="1278"/>
                      <a:pt x="332" y="1383"/>
                      <a:pt x="338" y="1435"/>
                    </a:cubicBezTo>
                    <a:cubicBezTo>
                      <a:pt x="344" y="1487"/>
                      <a:pt x="316" y="1502"/>
                      <a:pt x="280" y="1435"/>
                    </a:cubicBezTo>
                    <a:cubicBezTo>
                      <a:pt x="244" y="1368"/>
                      <a:pt x="161" y="1170"/>
                      <a:pt x="121" y="1034"/>
                    </a:cubicBezTo>
                    <a:cubicBezTo>
                      <a:pt x="81" y="898"/>
                      <a:pt x="49" y="743"/>
                      <a:pt x="38" y="617"/>
                    </a:cubicBezTo>
                    <a:cubicBezTo>
                      <a:pt x="27" y="491"/>
                      <a:pt x="0" y="375"/>
                      <a:pt x="54" y="27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tint val="15294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22" name="Freeform 298"/>
              <p:cNvSpPr>
                <a:spLocks/>
              </p:cNvSpPr>
              <p:nvPr/>
            </p:nvSpPr>
            <p:spPr bwMode="auto">
              <a:xfrm>
                <a:off x="309" y="249"/>
                <a:ext cx="256" cy="254"/>
              </a:xfrm>
              <a:custGeom>
                <a:avLst/>
                <a:gdLst/>
                <a:ahLst/>
                <a:cxnLst>
                  <a:cxn ang="0">
                    <a:pos x="14" y="164"/>
                  </a:cxn>
                  <a:cxn ang="0">
                    <a:pos x="216" y="33"/>
                  </a:cxn>
                  <a:cxn ang="0">
                    <a:pos x="871" y="217"/>
                  </a:cxn>
                  <a:cxn ang="0">
                    <a:pos x="613" y="258"/>
                  </a:cxn>
                  <a:cxn ang="0">
                    <a:pos x="396" y="400"/>
                  </a:cxn>
                  <a:cxn ang="0">
                    <a:pos x="287" y="576"/>
                  </a:cxn>
                  <a:cxn ang="0">
                    <a:pos x="262" y="843"/>
                  </a:cxn>
                  <a:cxn ang="0">
                    <a:pos x="14" y="164"/>
                  </a:cxn>
                </a:cxnLst>
                <a:rect l="0" t="0" r="r" b="b"/>
                <a:pathLst>
                  <a:path w="921" h="912">
                    <a:moveTo>
                      <a:pt x="14" y="164"/>
                    </a:moveTo>
                    <a:cubicBezTo>
                      <a:pt x="0" y="66"/>
                      <a:pt x="67" y="0"/>
                      <a:pt x="216" y="33"/>
                    </a:cubicBezTo>
                    <a:cubicBezTo>
                      <a:pt x="419" y="54"/>
                      <a:pt x="487" y="8"/>
                      <a:pt x="871" y="217"/>
                    </a:cubicBezTo>
                    <a:cubicBezTo>
                      <a:pt x="921" y="234"/>
                      <a:pt x="692" y="228"/>
                      <a:pt x="613" y="258"/>
                    </a:cubicBezTo>
                    <a:cubicBezTo>
                      <a:pt x="534" y="288"/>
                      <a:pt x="450" y="347"/>
                      <a:pt x="396" y="400"/>
                    </a:cubicBezTo>
                    <a:cubicBezTo>
                      <a:pt x="342" y="453"/>
                      <a:pt x="309" y="502"/>
                      <a:pt x="287" y="576"/>
                    </a:cubicBezTo>
                    <a:cubicBezTo>
                      <a:pt x="265" y="650"/>
                      <a:pt x="308" y="912"/>
                      <a:pt x="262" y="843"/>
                    </a:cubicBezTo>
                    <a:cubicBezTo>
                      <a:pt x="45" y="626"/>
                      <a:pt x="59" y="295"/>
                      <a:pt x="14" y="1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1215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409" name="Rectangle 38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10" name="Rectangle 3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" name="Rectangle 38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412" name="Rectangle 38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413" name="Rectangle 38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9A4794-F53E-41B1-A850-37AB7D1B7E3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620000" cy="3200400"/>
          </a:xfrm>
        </p:spPr>
        <p:txBody>
          <a:bodyPr/>
          <a:lstStyle/>
          <a:p>
            <a:r>
              <a:rPr lang="ru-RU"/>
              <a:t>Тема:       «Организация исследовательской деятельности учащихся»</a:t>
            </a:r>
          </a:p>
        </p:txBody>
      </p:sp>
      <p:pic>
        <p:nvPicPr>
          <p:cNvPr id="47107" name="Picture 3" descr="BS0055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7620000" cy="2133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/>
              <a:t>Формы представления результатов проектной деятельности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gm" idx="1"/>
          </p:nvPr>
        </p:nvSpPr>
        <p:spPr/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914400" y="2133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устные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276600" y="2133600"/>
            <a:ext cx="2133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/>
              <a:t>письменные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5943600" y="2133600"/>
            <a:ext cx="2362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/>
              <a:t>Наглядно образные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1828800" y="3048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990600" y="3505200"/>
            <a:ext cx="16764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/>
              <a:t>Доклад</a:t>
            </a:r>
          </a:p>
          <a:p>
            <a:pPr algn="ctr"/>
            <a:r>
              <a:rPr lang="ru-RU" sz="1600" b="1"/>
              <a:t>Обзор</a:t>
            </a:r>
          </a:p>
          <a:p>
            <a:pPr algn="ctr"/>
            <a:r>
              <a:rPr lang="ru-RU" sz="1600" b="1"/>
              <a:t>Отчет</a:t>
            </a:r>
          </a:p>
          <a:p>
            <a:pPr algn="ctr"/>
            <a:r>
              <a:rPr lang="ru-RU" sz="1600" b="1"/>
              <a:t>Сообщение </a:t>
            </a:r>
          </a:p>
          <a:p>
            <a:pPr algn="ctr"/>
            <a:r>
              <a:rPr lang="ru-RU" sz="1600" b="1"/>
              <a:t>Сравнительный</a:t>
            </a:r>
          </a:p>
          <a:p>
            <a:pPr algn="ctr"/>
            <a:r>
              <a:rPr lang="ru-RU" sz="1600" b="1"/>
              <a:t> анализ</a:t>
            </a:r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4343400" y="3048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3419475" y="3644900"/>
            <a:ext cx="2057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/>
              <a:t>Альманах</a:t>
            </a:r>
          </a:p>
          <a:p>
            <a:pPr algn="ctr"/>
            <a:r>
              <a:rPr lang="ru-RU" sz="1600" b="1"/>
              <a:t>Отчет</a:t>
            </a:r>
          </a:p>
          <a:p>
            <a:pPr algn="ctr"/>
            <a:r>
              <a:rPr lang="ru-RU" sz="1600" b="1"/>
              <a:t>Публикация</a:t>
            </a:r>
          </a:p>
          <a:p>
            <a:pPr algn="ctr"/>
            <a:r>
              <a:rPr lang="ru-RU" sz="1600" b="1"/>
              <a:t>Реферат</a:t>
            </a:r>
          </a:p>
          <a:p>
            <a:pPr algn="ctr"/>
            <a:r>
              <a:rPr lang="ru-RU" sz="1600" b="1"/>
              <a:t>Сборник</a:t>
            </a:r>
          </a:p>
          <a:p>
            <a:pPr algn="ctr"/>
            <a:r>
              <a:rPr lang="ru-RU" sz="1600" b="1"/>
              <a:t>Сказка</a:t>
            </a:r>
          </a:p>
          <a:p>
            <a:pPr algn="ctr"/>
            <a:r>
              <a:rPr lang="ru-RU" sz="1600" b="1"/>
              <a:t>Сценарий</a:t>
            </a:r>
          </a:p>
          <a:p>
            <a:pPr algn="ctr"/>
            <a:r>
              <a:rPr lang="ru-RU" sz="1600" b="1"/>
              <a:t>Учебное пособие</a:t>
            </a:r>
          </a:p>
          <a:p>
            <a:pPr algn="ctr"/>
            <a:endParaRPr lang="ru-RU" sz="1600" b="1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7239000" y="3048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6019800" y="3505200"/>
            <a:ext cx="22860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/>
              <a:t>Видеофильм</a:t>
            </a:r>
          </a:p>
          <a:p>
            <a:pPr algn="ctr"/>
            <a:r>
              <a:rPr lang="ru-RU" sz="1600" b="1"/>
              <a:t>Выставка</a:t>
            </a:r>
          </a:p>
          <a:p>
            <a:pPr algn="ctr"/>
            <a:r>
              <a:rPr lang="ru-RU" sz="1600" b="1"/>
              <a:t>Коллекция</a:t>
            </a:r>
          </a:p>
          <a:p>
            <a:pPr algn="ctr"/>
            <a:r>
              <a:rPr lang="ru-RU" sz="1600" b="1"/>
              <a:t>Макет</a:t>
            </a:r>
          </a:p>
          <a:p>
            <a:pPr algn="ctr"/>
            <a:r>
              <a:rPr lang="ru-RU" sz="1600" b="1"/>
              <a:t>Модель фигуры</a:t>
            </a:r>
          </a:p>
          <a:p>
            <a:pPr algn="ctr"/>
            <a:r>
              <a:rPr lang="ru-RU" sz="1600" b="1"/>
              <a:t>Плакат</a:t>
            </a:r>
          </a:p>
          <a:p>
            <a:pPr algn="ctr"/>
            <a:r>
              <a:rPr lang="ru-RU" sz="1600" b="1"/>
              <a:t>Презентация в </a:t>
            </a:r>
          </a:p>
          <a:p>
            <a:pPr algn="ctr"/>
            <a:r>
              <a:rPr lang="en-US" sz="1600" b="1"/>
              <a:t>Power Point</a:t>
            </a:r>
          </a:p>
          <a:p>
            <a:pPr algn="ctr"/>
            <a:r>
              <a:rPr lang="ru-RU" sz="1600" b="1"/>
              <a:t>журнал</a:t>
            </a:r>
          </a:p>
          <a:p>
            <a:pPr algn="ctr"/>
            <a:endParaRPr lang="ru-RU" sz="16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 autoUpdateAnimBg="0"/>
      <p:bldP spid="57348" grpId="0" animBg="1" autoUpdateAnimBg="0"/>
      <p:bldP spid="57349" grpId="0" animBg="1" autoUpdateAnimBg="0"/>
      <p:bldP spid="57351" grpId="0" animBg="1" autoUpdateAnimBg="0"/>
      <p:bldP spid="57354" grpId="0" animBg="1" autoUpdateAnimBg="0"/>
      <p:bldP spid="57356" grpId="0" animBg="1" autoUpdateAnimBg="0"/>
      <p:bldP spid="5735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Благодарим за внимание!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/>
            <a:r>
              <a:rPr lang="ru-RU" sz="4400" b="1"/>
              <a:t>Желаем всем успехов и удачи во всех творческих начинаниях!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clipArt" sz="half" idx="2"/>
          </p:nvPr>
        </p:nvSpPr>
        <p:spPr/>
      </p:sp>
      <p:pic>
        <p:nvPicPr>
          <p:cNvPr id="58373" name="Picture 5" descr="PE0316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057400"/>
            <a:ext cx="3505200" cy="3962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 autoUpdateAnimBg="0"/>
      <p:bldP spid="583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2286000"/>
            <a:ext cx="6858000" cy="1143000"/>
          </a:xfrm>
        </p:spPr>
        <p:txBody>
          <a:bodyPr/>
          <a:lstStyle/>
          <a:p>
            <a:r>
              <a:rPr lang="ru-RU"/>
              <a:t>Цель: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886200"/>
            <a:ext cx="6858000" cy="2590800"/>
          </a:xfrm>
        </p:spPr>
        <p:txBody>
          <a:bodyPr/>
          <a:lstStyle/>
          <a:p>
            <a:r>
              <a:rPr lang="ru-RU"/>
              <a:t>       представление системы работы с      учащимися в разновозрастных группах при организации исследовательской деятельности по математике</a:t>
            </a:r>
          </a:p>
        </p:txBody>
      </p:sp>
      <p:pic>
        <p:nvPicPr>
          <p:cNvPr id="48132" name="Picture 4" descr="BD0491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3810000" cy="3429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autoUpdateAnimBg="0"/>
      <p:bldP spid="481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7200" b="1"/>
              <a:t>«Плюсы»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8100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/>
              <a:t>Повышение мотивации учащихся к изучению предмета.</a:t>
            </a:r>
          </a:p>
          <a:p>
            <a:pPr>
              <a:lnSpc>
                <a:spcPct val="90000"/>
              </a:lnSpc>
            </a:pPr>
            <a:r>
              <a:rPr lang="ru-RU" sz="2400" b="1"/>
              <a:t>Получение навыков самостоятельного приобретения знаний.</a:t>
            </a:r>
          </a:p>
          <a:p>
            <a:pPr>
              <a:lnSpc>
                <a:spcPct val="90000"/>
              </a:lnSpc>
            </a:pPr>
            <a:r>
              <a:rPr lang="ru-RU" sz="2400" b="1"/>
              <a:t>Развитие аналитической культуры, занятия исследованием, творчество.</a:t>
            </a:r>
          </a:p>
          <a:p>
            <a:pPr>
              <a:lnSpc>
                <a:spcPct val="90000"/>
              </a:lnSpc>
            </a:pPr>
            <a:r>
              <a:rPr lang="ru-RU" sz="2400" b="1"/>
              <a:t>Развитие умения планировать свою деятельность</a:t>
            </a:r>
          </a:p>
          <a:p>
            <a:pPr>
              <a:lnSpc>
                <a:spcPct val="90000"/>
              </a:lnSpc>
            </a:pPr>
            <a:endParaRPr lang="ru-RU" sz="2400" b="1"/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r>
              <a:rPr lang="ru-RU" sz="2400" b="1"/>
              <a:t>Совершенствование поисково-информационной деятельности.</a:t>
            </a:r>
          </a:p>
          <a:p>
            <a:r>
              <a:rPr lang="ru-RU" sz="2400" b="1"/>
              <a:t>Развитие эстетической составляющей: культура оформления работы.</a:t>
            </a:r>
          </a:p>
          <a:p>
            <a:r>
              <a:rPr lang="ru-RU" sz="2400" b="1"/>
              <a:t>Развитие коммуникативных умений</a:t>
            </a:r>
          </a:p>
          <a:p>
            <a:endParaRPr lang="ru-RU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build="p" autoUpdateAnimBg="0"/>
      <p:bldP spid="49155" grpId="0" build="p" autoUpdateAnimBg="0"/>
      <p:bldP spid="4915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/>
              <a:t>С чего мы начинали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800" b="1"/>
              <a:t>Силько Юрий</a:t>
            </a:r>
          </a:p>
          <a:p>
            <a:pPr>
              <a:buFontTx/>
              <a:buNone/>
            </a:pPr>
            <a:r>
              <a:rPr lang="ru-RU" sz="2800" b="1"/>
              <a:t>«Управление запасами»,</a:t>
            </a:r>
          </a:p>
          <a:p>
            <a:pPr>
              <a:buFontTx/>
              <a:buNone/>
            </a:pPr>
            <a:r>
              <a:rPr lang="ru-RU" sz="2800" b="1"/>
              <a:t>           11 класс, 2000г.</a:t>
            </a:r>
          </a:p>
          <a:p>
            <a:pPr>
              <a:buFontTx/>
              <a:buNone/>
            </a:pPr>
            <a:endParaRPr lang="ru-RU" sz="2800" b="1"/>
          </a:p>
          <a:p>
            <a:r>
              <a:rPr lang="ru-RU" sz="2800" b="1"/>
              <a:t>Наумовский Алексей</a:t>
            </a:r>
          </a:p>
          <a:p>
            <a:pPr>
              <a:buFontTx/>
              <a:buNone/>
            </a:pPr>
            <a:r>
              <a:rPr lang="ru-RU" sz="2800" b="1"/>
              <a:t>«А нужен ли мост?»,</a:t>
            </a:r>
          </a:p>
          <a:p>
            <a:pPr>
              <a:buFontTx/>
              <a:buNone/>
            </a:pPr>
            <a:r>
              <a:rPr lang="ru-RU" sz="2800" b="1"/>
              <a:t>           10 класс, 2000 г.</a:t>
            </a:r>
          </a:p>
        </p:txBody>
      </p:sp>
      <p:pic>
        <p:nvPicPr>
          <p:cNvPr id="50182" name="Picture 6" descr="BD06663_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noFill/>
          <a:ln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"/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"/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"/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 autoUpdateAnimBg="0"/>
      <p:bldP spid="5018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620000" cy="990600"/>
          </a:xfrm>
        </p:spPr>
        <p:txBody>
          <a:bodyPr/>
          <a:lstStyle/>
          <a:p>
            <a:pPr algn="ctr"/>
            <a:r>
              <a:rPr lang="ru-RU" sz="2800" b="1"/>
              <a:t>Организация проектной деятельности в условиях школы-лицея №1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gm" idx="1"/>
          </p:nvPr>
        </p:nvSpPr>
        <p:spPr>
          <a:xfrm>
            <a:off x="685800" y="1600200"/>
            <a:ext cx="7772400" cy="5029200"/>
          </a:xfrm>
        </p:spPr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286000" y="1752600"/>
            <a:ext cx="5334000" cy="457200"/>
          </a:xfrm>
          <a:prstGeom prst="rect">
            <a:avLst/>
          </a:prstGeom>
          <a:solidFill>
            <a:srgbClr val="F3CF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Опережающее обучение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H="1">
            <a:off x="3352800" y="22098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5943600" y="2209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2362200" y="2362200"/>
            <a:ext cx="2209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общее</a:t>
            </a:r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5562600" y="2362200"/>
            <a:ext cx="22860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индивидуальное</a:t>
            </a:r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4953000" y="2209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2895600" y="3048000"/>
            <a:ext cx="4191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Решение олимпиадных задач</a:t>
            </a:r>
            <a:r>
              <a:rPr lang="ru-RU" sz="2000"/>
              <a:t> </a:t>
            </a: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flipH="1">
            <a:off x="1524000" y="1981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1524000" y="1981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1524000" y="31242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7620000" y="198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8077200" y="2057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 flipH="1">
            <a:off x="7086600" y="3124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4953000" y="3505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2250" name="Rectangle 26"/>
          <p:cNvSpPr>
            <a:spLocks noChangeArrowheads="1"/>
          </p:cNvSpPr>
          <p:nvPr/>
        </p:nvSpPr>
        <p:spPr bwMode="auto">
          <a:xfrm>
            <a:off x="1295400" y="3962400"/>
            <a:ext cx="7010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Тема, постановка цели, гипотеза</a:t>
            </a:r>
          </a:p>
        </p:txBody>
      </p:sp>
      <p:sp>
        <p:nvSpPr>
          <p:cNvPr id="52252" name="Line 28"/>
          <p:cNvSpPr>
            <a:spLocks noChangeShapeType="1"/>
          </p:cNvSpPr>
          <p:nvPr/>
        </p:nvSpPr>
        <p:spPr bwMode="auto">
          <a:xfrm>
            <a:off x="49530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2253" name="Rectangle 29"/>
          <p:cNvSpPr>
            <a:spLocks noChangeArrowheads="1"/>
          </p:cNvSpPr>
          <p:nvPr/>
        </p:nvSpPr>
        <p:spPr bwMode="auto">
          <a:xfrm>
            <a:off x="1371600" y="4724400"/>
            <a:ext cx="6705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1828800" y="4724400"/>
            <a:ext cx="594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Исследовательская работа</a:t>
            </a:r>
          </a:p>
        </p:txBody>
      </p:sp>
      <p:sp>
        <p:nvSpPr>
          <p:cNvPr id="52259" name="Line 35"/>
          <p:cNvSpPr>
            <a:spLocks noChangeShapeType="1"/>
          </p:cNvSpPr>
          <p:nvPr/>
        </p:nvSpPr>
        <p:spPr bwMode="auto">
          <a:xfrm>
            <a:off x="20574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2260" name="Line 36"/>
          <p:cNvSpPr>
            <a:spLocks noChangeShapeType="1"/>
          </p:cNvSpPr>
          <p:nvPr/>
        </p:nvSpPr>
        <p:spPr bwMode="auto">
          <a:xfrm>
            <a:off x="45720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2261" name="Line 37"/>
          <p:cNvSpPr>
            <a:spLocks noChangeShapeType="1"/>
          </p:cNvSpPr>
          <p:nvPr/>
        </p:nvSpPr>
        <p:spPr bwMode="auto">
          <a:xfrm>
            <a:off x="72390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2262" name="Oval 38"/>
          <p:cNvSpPr>
            <a:spLocks noChangeArrowheads="1"/>
          </p:cNvSpPr>
          <p:nvPr/>
        </p:nvSpPr>
        <p:spPr bwMode="auto">
          <a:xfrm>
            <a:off x="914400" y="5410200"/>
            <a:ext cx="2057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/>
              <a:t>5,6- творческие проекты</a:t>
            </a:r>
          </a:p>
        </p:txBody>
      </p:sp>
      <p:sp>
        <p:nvSpPr>
          <p:cNvPr id="52264" name="Oval 40"/>
          <p:cNvSpPr>
            <a:spLocks noChangeArrowheads="1"/>
          </p:cNvSpPr>
          <p:nvPr/>
        </p:nvSpPr>
        <p:spPr bwMode="auto">
          <a:xfrm>
            <a:off x="3276600" y="5334000"/>
            <a:ext cx="24003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000"/>
          </a:p>
        </p:txBody>
      </p:sp>
      <p:sp>
        <p:nvSpPr>
          <p:cNvPr id="52268" name="Oval 44"/>
          <p:cNvSpPr>
            <a:spLocks noChangeArrowheads="1"/>
          </p:cNvSpPr>
          <p:nvPr/>
        </p:nvSpPr>
        <p:spPr bwMode="auto">
          <a:xfrm>
            <a:off x="6324600" y="5410200"/>
            <a:ext cx="19050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/>
              <a:t>10,11-НОУ</a:t>
            </a:r>
          </a:p>
        </p:txBody>
      </p:sp>
      <p:sp>
        <p:nvSpPr>
          <p:cNvPr id="52270" name="Text Box 46"/>
          <p:cNvSpPr txBox="1">
            <a:spLocks noChangeArrowheads="1"/>
          </p:cNvSpPr>
          <p:nvPr/>
        </p:nvSpPr>
        <p:spPr bwMode="auto">
          <a:xfrm>
            <a:off x="6400800" y="5486400"/>
            <a:ext cx="190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600"/>
          </a:p>
        </p:txBody>
      </p:sp>
      <p:sp>
        <p:nvSpPr>
          <p:cNvPr id="52271" name="Text Box 47"/>
          <p:cNvSpPr txBox="1">
            <a:spLocks noChangeArrowheads="1"/>
          </p:cNvSpPr>
          <p:nvPr/>
        </p:nvSpPr>
        <p:spPr bwMode="auto">
          <a:xfrm>
            <a:off x="3429000" y="5486400"/>
            <a:ext cx="2438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7,8- научные рефераты</a:t>
            </a:r>
          </a:p>
        </p:txBody>
      </p:sp>
      <p:sp>
        <p:nvSpPr>
          <p:cNvPr id="52272" name="Text Box 48"/>
          <p:cNvSpPr txBox="1">
            <a:spLocks noChangeArrowheads="1"/>
          </p:cNvSpPr>
          <p:nvPr/>
        </p:nvSpPr>
        <p:spPr bwMode="auto">
          <a:xfrm>
            <a:off x="3429000" y="56388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600" b="1"/>
          </a:p>
        </p:txBody>
      </p:sp>
      <p:sp>
        <p:nvSpPr>
          <p:cNvPr id="52274" name="Rectangle 50"/>
          <p:cNvSpPr>
            <a:spLocks noChangeArrowheads="1"/>
          </p:cNvSpPr>
          <p:nvPr/>
        </p:nvSpPr>
        <p:spPr bwMode="auto">
          <a:xfrm>
            <a:off x="2209800" y="6019800"/>
            <a:ext cx="525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Написание проекта, защита</a:t>
            </a:r>
          </a:p>
        </p:txBody>
      </p:sp>
      <p:sp>
        <p:nvSpPr>
          <p:cNvPr id="52275" name="Line 51"/>
          <p:cNvSpPr>
            <a:spLocks noChangeShapeType="1"/>
          </p:cNvSpPr>
          <p:nvPr/>
        </p:nvSpPr>
        <p:spPr bwMode="auto">
          <a:xfrm>
            <a:off x="2667000" y="5791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2276" name="Line 52"/>
          <p:cNvSpPr>
            <a:spLocks noChangeShapeType="1"/>
          </p:cNvSpPr>
          <p:nvPr/>
        </p:nvSpPr>
        <p:spPr bwMode="auto">
          <a:xfrm>
            <a:off x="4572000" y="579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2277" name="Line 53"/>
          <p:cNvSpPr>
            <a:spLocks noChangeShapeType="1"/>
          </p:cNvSpPr>
          <p:nvPr/>
        </p:nvSpPr>
        <p:spPr bwMode="auto">
          <a:xfrm flipH="1">
            <a:off x="6400800" y="5867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2278" name="Line 54"/>
          <p:cNvSpPr>
            <a:spLocks noChangeShapeType="1"/>
          </p:cNvSpPr>
          <p:nvPr/>
        </p:nvSpPr>
        <p:spPr bwMode="auto">
          <a:xfrm>
            <a:off x="2987675" y="55895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2279" name="Line 55"/>
          <p:cNvSpPr>
            <a:spLocks noChangeShapeType="1"/>
          </p:cNvSpPr>
          <p:nvPr/>
        </p:nvSpPr>
        <p:spPr bwMode="auto">
          <a:xfrm>
            <a:off x="5724525" y="558958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620000" cy="914400"/>
          </a:xfrm>
        </p:spPr>
        <p:txBody>
          <a:bodyPr/>
          <a:lstStyle/>
          <a:p>
            <a:pPr algn="ctr"/>
            <a:r>
              <a:rPr lang="ru-RU" b="1"/>
              <a:t>Этапы работы над проектом</a:t>
            </a:r>
          </a:p>
        </p:txBody>
      </p:sp>
      <p:graphicFrame>
        <p:nvGraphicFramePr>
          <p:cNvPr id="53364" name="Group 116"/>
          <p:cNvGraphicFramePr>
            <a:graphicFrameLocks noGrp="1"/>
          </p:cNvGraphicFramePr>
          <p:nvPr>
            <p:ph type="tbl" idx="1"/>
          </p:nvPr>
        </p:nvGraphicFramePr>
        <p:xfrm>
          <a:off x="468313" y="1557338"/>
          <a:ext cx="8280400" cy="4979990"/>
        </p:xfrm>
        <a:graphic>
          <a:graphicData uri="http://schemas.openxmlformats.org/drawingml/2006/table">
            <a:tbl>
              <a:tblPr/>
              <a:tblGrid>
                <a:gridCol w="1993900"/>
                <a:gridCol w="1993900"/>
                <a:gridCol w="1993900"/>
                <a:gridCol w="2298700"/>
              </a:tblGrid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Этапы работы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Содержание этапа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Деятельность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Деятельность учителя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Подготовительный этап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Мотивация, постановка проблемы, выбор темы, определение цели изадач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Целеполагание, выбор вида и способа для достижения поставленной цели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Постановка проблемы.мотивация и объяснение цели проекта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Планирование работы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Отбор источников информации и выбор способов презентации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Планирование деятельности, определение сроков,выбор форм презентации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Необходимая консультативная и организационная помощь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Поисково-информационная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Работа с источниками информации: поиск, отбор, анализ и обобщение полученных сведений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Поиск, отбор и изучение в научной литературе и сети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Internet.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Проведение исследования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Помощь в текущей работе, наблюдение, организация консультаций с другими учителями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Результаты и выводы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Анализ полученных результатов с позиции выдвигаемых гипотез.Формулирование выводов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Анализ и синтез информации, формулирование выводов. Оформление результатов, подготовка к защите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Консультативная и методическая помощь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Защита проекта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Открытый отчет участников проекта о проделанной работе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Демонстрация результатов проделанной работы каждым проектником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Участие в обсуждении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Оценка процесса и результатов работы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Анализ и обобщение результатов работы в целом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Самооценка реализации поставленных целей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Участие в анализе и оценке результатов проекта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620000" cy="685800"/>
          </a:xfrm>
        </p:spPr>
        <p:txBody>
          <a:bodyPr/>
          <a:lstStyle/>
          <a:p>
            <a:r>
              <a:rPr lang="ru-RU" sz="2400" b="1"/>
              <a:t>Некоторые типичные трудности при написании проекта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257800"/>
          </a:xfrm>
        </p:spPr>
        <p:txBody>
          <a:bodyPr/>
          <a:lstStyle/>
          <a:p>
            <a:r>
              <a:rPr lang="ru-RU"/>
              <a:t>Начало работы: длительное обдумывание задачи без осознанных промежуточных целей, бессистемность, неумение выделить главное.</a:t>
            </a:r>
          </a:p>
          <a:p>
            <a:r>
              <a:rPr lang="ru-RU"/>
              <a:t>Выдвижение первой гипотезы.</a:t>
            </a:r>
          </a:p>
          <a:p>
            <a:r>
              <a:rPr lang="ru-RU"/>
              <a:t>Проверка и уточнение гипотез.</a:t>
            </a:r>
          </a:p>
          <a:p>
            <a:r>
              <a:rPr lang="ru-RU"/>
              <a:t>Доказательство гипотез.</a:t>
            </a:r>
          </a:p>
          <a:p>
            <a:r>
              <a:rPr lang="ru-RU"/>
              <a:t>Групповая работа.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 autoUpdateAnimBg="0"/>
      <p:bldP spid="542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Что такое проект по математике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pPr lvl="4"/>
            <a:endParaRPr lang="ru-RU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69900" y="2178050"/>
            <a:ext cx="75311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/>
              <a:t>Это такая учебно-познавательная</a:t>
            </a:r>
          </a:p>
          <a:p>
            <a:r>
              <a:rPr lang="ru-RU" sz="2800" b="1"/>
              <a:t>деятельность учащихся, которая направлена на получение некоторого заранее спланированного</a:t>
            </a:r>
          </a:p>
          <a:p>
            <a:r>
              <a:rPr lang="ru-RU" sz="2800" b="1"/>
              <a:t>личностно значимого для них материального результата и которая предполагает самостоятельное решение учащимися математических задач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 autoUpdateAnimBg="0"/>
      <p:bldP spid="5530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Типы проектов по математике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000" b="1"/>
              <a:t>Исследовательский проект</a:t>
            </a:r>
          </a:p>
          <a:p>
            <a:r>
              <a:rPr lang="ru-RU" sz="2000" b="1"/>
              <a:t>Практико-ориентированный (прикладной) проект</a:t>
            </a:r>
          </a:p>
          <a:p>
            <a:r>
              <a:rPr lang="ru-RU" sz="2000" b="1"/>
              <a:t>Ролевые (игровые )проекты</a:t>
            </a:r>
          </a:p>
          <a:p>
            <a:r>
              <a:rPr lang="ru-RU" sz="2000" b="1"/>
              <a:t>Ознакомительно-ориентировочный (информационный) проект</a:t>
            </a:r>
          </a:p>
          <a:p>
            <a:r>
              <a:rPr lang="ru-RU" sz="2000" b="1"/>
              <a:t>Редакционно- издательский проект</a:t>
            </a:r>
          </a:p>
          <a:p>
            <a:r>
              <a:rPr lang="ru-RU" sz="2000" b="1"/>
              <a:t>Сценарный проект</a:t>
            </a:r>
          </a:p>
          <a:p>
            <a:endParaRPr lang="ru-RU" sz="2000" b="1"/>
          </a:p>
        </p:txBody>
      </p:sp>
      <p:pic>
        <p:nvPicPr>
          <p:cNvPr id="56326" name="Picture 6" descr="BD06663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876800" y="1790700"/>
            <a:ext cx="3505200" cy="3429000"/>
          </a:xfrm>
          <a:noFill/>
          <a:ln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 autoUpdateAnimBg="0"/>
      <p:bldP spid="56323" grpId="0" build="p" autoUpdateAnimBg="0"/>
    </p:bldLst>
  </p:timing>
</p:sld>
</file>

<file path=ppt/theme/theme1.xml><?xml version="1.0" encoding="utf-8"?>
<a:theme xmlns:a="http://schemas.openxmlformats.org/drawingml/2006/main" name="Бумеранг">
  <a:themeElements>
    <a:clrScheme name="Бумеранг 1">
      <a:dk1>
        <a:srgbClr val="333333"/>
      </a:dk1>
      <a:lt1>
        <a:srgbClr val="9CDCDA"/>
      </a:lt1>
      <a:dk2>
        <a:srgbClr val="CCFFFF"/>
      </a:dk2>
      <a:lt2>
        <a:srgbClr val="C0C0C0"/>
      </a:lt2>
      <a:accent1>
        <a:srgbClr val="F5CDDF"/>
      </a:accent1>
      <a:accent2>
        <a:srgbClr val="99FFCC"/>
      </a:accent2>
      <a:accent3>
        <a:srgbClr val="CBEBEA"/>
      </a:accent3>
      <a:accent4>
        <a:srgbClr val="2A2A2A"/>
      </a:accent4>
      <a:accent5>
        <a:srgbClr val="F9E3EC"/>
      </a:accent5>
      <a:accent6>
        <a:srgbClr val="8AE7B9"/>
      </a:accent6>
      <a:hlink>
        <a:srgbClr val="0064F8"/>
      </a:hlink>
      <a:folHlink>
        <a:srgbClr val="007572"/>
      </a:folHlink>
    </a:clrScheme>
    <a:fontScheme name="Бумеранг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Бумеранг 1">
        <a:dk1>
          <a:srgbClr val="333333"/>
        </a:dk1>
        <a:lt1>
          <a:srgbClr val="9CDCDA"/>
        </a:lt1>
        <a:dk2>
          <a:srgbClr val="CCFFFF"/>
        </a:dk2>
        <a:lt2>
          <a:srgbClr val="C0C0C0"/>
        </a:lt2>
        <a:accent1>
          <a:srgbClr val="F5CDDF"/>
        </a:accent1>
        <a:accent2>
          <a:srgbClr val="99FFCC"/>
        </a:accent2>
        <a:accent3>
          <a:srgbClr val="CBEBEA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0064F8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умеранг 2">
        <a:dk1>
          <a:srgbClr val="333333"/>
        </a:dk1>
        <a:lt1>
          <a:srgbClr val="FFFFFF"/>
        </a:lt1>
        <a:dk2>
          <a:srgbClr val="CCFFFF"/>
        </a:dk2>
        <a:lt2>
          <a:srgbClr val="EAEAEA"/>
        </a:lt2>
        <a:accent1>
          <a:srgbClr val="F5CDDF"/>
        </a:accent1>
        <a:accent2>
          <a:srgbClr val="D1FFE8"/>
        </a:accent2>
        <a:accent3>
          <a:srgbClr val="FFFFFF"/>
        </a:accent3>
        <a:accent4>
          <a:srgbClr val="2A2A2A"/>
        </a:accent4>
        <a:accent5>
          <a:srgbClr val="F9E3EC"/>
        </a:accent5>
        <a:accent6>
          <a:srgbClr val="BDE7D2"/>
        </a:accent6>
        <a:hlink>
          <a:srgbClr val="33CCCC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умеранг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0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умеранг 4">
        <a:dk1>
          <a:srgbClr val="333333"/>
        </a:dk1>
        <a:lt1>
          <a:srgbClr val="FFFFCC"/>
        </a:lt1>
        <a:dk2>
          <a:srgbClr val="CCECFF"/>
        </a:dk2>
        <a:lt2>
          <a:srgbClr val="DDDDDD"/>
        </a:lt2>
        <a:accent1>
          <a:srgbClr val="F5CDDF"/>
        </a:accent1>
        <a:accent2>
          <a:srgbClr val="99FFCC"/>
        </a:accent2>
        <a:accent3>
          <a:srgbClr val="FFFFE2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32CAC6"/>
        </a:hlink>
        <a:folHlink>
          <a:srgbClr val="4D6E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умеранг 5">
        <a:dk1>
          <a:srgbClr val="333333"/>
        </a:dk1>
        <a:lt1>
          <a:srgbClr val="F2D0DA"/>
        </a:lt1>
        <a:dk2>
          <a:srgbClr val="CCECFF"/>
        </a:dk2>
        <a:lt2>
          <a:srgbClr val="EAEAEA"/>
        </a:lt2>
        <a:accent1>
          <a:srgbClr val="7BC7C9"/>
        </a:accent1>
        <a:accent2>
          <a:srgbClr val="EDECD1"/>
        </a:accent2>
        <a:accent3>
          <a:srgbClr val="F7E4EA"/>
        </a:accent3>
        <a:accent4>
          <a:srgbClr val="2A2A2A"/>
        </a:accent4>
        <a:accent5>
          <a:srgbClr val="BFE0E1"/>
        </a:accent5>
        <a:accent6>
          <a:srgbClr val="D7D6BD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умеранг 6">
        <a:dk1>
          <a:srgbClr val="333333"/>
        </a:dk1>
        <a:lt1>
          <a:srgbClr val="C4BBD9"/>
        </a:lt1>
        <a:dk2>
          <a:srgbClr val="B0E1E8"/>
        </a:dk2>
        <a:lt2>
          <a:srgbClr val="D7D4B9"/>
        </a:lt2>
        <a:accent1>
          <a:srgbClr val="F5CDDF"/>
        </a:accent1>
        <a:accent2>
          <a:srgbClr val="B3E5C7"/>
        </a:accent2>
        <a:accent3>
          <a:srgbClr val="DEDAE9"/>
        </a:accent3>
        <a:accent4>
          <a:srgbClr val="2A2A2A"/>
        </a:accent4>
        <a:accent5>
          <a:srgbClr val="F9E3EC"/>
        </a:accent5>
        <a:accent6>
          <a:srgbClr val="A2CFB4"/>
        </a:accent6>
        <a:hlink>
          <a:srgbClr val="CC00FF"/>
        </a:hlink>
        <a:folHlink>
          <a:srgbClr val="362A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умеранг 7">
        <a:dk1>
          <a:srgbClr val="333333"/>
        </a:dk1>
        <a:lt1>
          <a:srgbClr val="D0F781"/>
        </a:lt1>
        <a:dk2>
          <a:srgbClr val="BDD0ED"/>
        </a:dk2>
        <a:lt2>
          <a:srgbClr val="D1D1D1"/>
        </a:lt2>
        <a:accent1>
          <a:srgbClr val="FFFF99"/>
        </a:accent1>
        <a:accent2>
          <a:srgbClr val="B4DF49"/>
        </a:accent2>
        <a:accent3>
          <a:srgbClr val="E4FAC1"/>
        </a:accent3>
        <a:accent4>
          <a:srgbClr val="2A2A2A"/>
        </a:accent4>
        <a:accent5>
          <a:srgbClr val="FFFFCA"/>
        </a:accent5>
        <a:accent6>
          <a:srgbClr val="A3CA41"/>
        </a:accent6>
        <a:hlink>
          <a:srgbClr val="53AA3E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умеранг 8">
        <a:dk1>
          <a:srgbClr val="969696"/>
        </a:dk1>
        <a:lt1>
          <a:srgbClr val="F8F8F8"/>
        </a:lt1>
        <a:dk2>
          <a:srgbClr val="5F5F5F"/>
        </a:dk2>
        <a:lt2>
          <a:srgbClr val="808080"/>
        </a:lt2>
        <a:accent1>
          <a:srgbClr val="F5CDDF"/>
        </a:accent1>
        <a:accent2>
          <a:srgbClr val="4D4D4D"/>
        </a:accent2>
        <a:accent3>
          <a:srgbClr val="B6B6B6"/>
        </a:accent3>
        <a:accent4>
          <a:srgbClr val="D4D4D4"/>
        </a:accent4>
        <a:accent5>
          <a:srgbClr val="F9E3EC"/>
        </a:accent5>
        <a:accent6>
          <a:srgbClr val="454545"/>
        </a:accent6>
        <a:hlink>
          <a:srgbClr val="FFFF99"/>
        </a:hlink>
        <a:folHlink>
          <a:srgbClr val="FFE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Designs\Бумеранг.pot</Template>
  <TotalTime>322</TotalTime>
  <Words>456</Words>
  <Application>Microsoft Office PowerPoint</Application>
  <PresentationFormat>Экран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Бумеранг</vt:lpstr>
      <vt:lpstr>Тема:       «Организация исследовательской деятельности учащихся»</vt:lpstr>
      <vt:lpstr>Цель:</vt:lpstr>
      <vt:lpstr>«Плюсы»</vt:lpstr>
      <vt:lpstr>С чего мы начинали</vt:lpstr>
      <vt:lpstr>Организация проектной деятельности в условиях школы-лицея №1</vt:lpstr>
      <vt:lpstr>Этапы работы над проектом</vt:lpstr>
      <vt:lpstr>Некоторые типичные трудности при написании проекта</vt:lpstr>
      <vt:lpstr>Что такое проект по математике</vt:lpstr>
      <vt:lpstr>Типы проектов по математике</vt:lpstr>
      <vt:lpstr>Формы представления результатов проектной деятельности</vt:lpstr>
      <vt:lpstr>Благодарим за внимание!</vt:lpstr>
    </vt:vector>
  </TitlesOfParts>
  <Company>Bogatyr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     «Организация исследовательской деятельности учащихся»</dc:title>
  <dc:creator>Мелехова </dc:creator>
  <cp:lastModifiedBy>Виктория</cp:lastModifiedBy>
  <cp:revision>9</cp:revision>
  <cp:lastPrinted>1601-01-01T00:00:00Z</cp:lastPrinted>
  <dcterms:created xsi:type="dcterms:W3CDTF">2009-02-09T13:52:01Z</dcterms:created>
  <dcterms:modified xsi:type="dcterms:W3CDTF">2010-08-23T06:53:03Z</dcterms:modified>
</cp:coreProperties>
</file>