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70" r:id="rId9"/>
    <p:sldId id="271" r:id="rId10"/>
    <p:sldId id="262" r:id="rId11"/>
    <p:sldId id="267" r:id="rId12"/>
    <p:sldId id="263" r:id="rId13"/>
    <p:sldId id="264" r:id="rId14"/>
    <p:sldId id="269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D67CC1F-08FB-4053-AA86-2CD42F20D420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6353C0-DA52-4BF2-B4E6-B26CCC22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90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D37448-0EC2-4725-B710-8947EA678AE1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AD7C28-EF7D-489C-97A9-2D83064E548C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1B47-A41F-43F0-AF7E-D601DD225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88B6-89C6-47AF-8104-EAE4937A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D8DE-A3F2-4594-A443-D6A8E2EF6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7456-1F27-47E7-884E-EF06A7BEF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037F4-1924-44B1-AF8D-2FF35D659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85214-095A-4E79-BEA3-E5B6DDA1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03E6-F0CE-4B22-8613-BBD516219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F5E4-42C6-4FBF-84FE-8F90BFE85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CDC96-9548-44AA-A7CB-C73E5BBFA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8708-A4C7-4C68-905C-34F6037F7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C13-40BB-495D-894B-C0B1391E8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258DEB0-4FE1-4307-B8DD-B6AFB1C0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37147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Ростова – любимая героиня Л.Толстого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4572000"/>
            <a:ext cx="6400800" cy="1824038"/>
          </a:xfrm>
        </p:spPr>
        <p:txBody>
          <a:bodyPr/>
          <a:lstStyle/>
          <a:p>
            <a:pPr eaLnBrk="1" hangingPunct="1">
              <a:defRPr/>
            </a:pPr>
            <a:endParaRPr lang="ru-RU" sz="2400" b="1" dirty="0" smtClean="0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01528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57188" y="1857375"/>
            <a:ext cx="4429125" cy="46434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"Где, как, когда всосала в себя из того русского воздуха, которым она дышала, - эта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графинечка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, воспитанная эмигранткой-француженкой, этот дух Но дух и приемы были те самые, неподражаемые,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неизучаемые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, русские, которых и ждал от нее дядюшка«.</a:t>
            </a:r>
          </a:p>
          <a:p>
            <a:pPr eaLnBrk="1" hangingPunct="1">
              <a:buFontTx/>
              <a:buNone/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dera TYGRA" pitchFamily="2" charset="0"/>
            </a:endParaRPr>
          </a:p>
        </p:txBody>
      </p:sp>
      <p:pic>
        <p:nvPicPr>
          <p:cNvPr id="11269" name="Picture 2" descr="D:\мои презентации\Иллюстрации к роману Война и мир. 10 кл\Наташа пляшет в гостях у дядюшки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714500"/>
            <a:ext cx="3756025" cy="457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43438" y="2000250"/>
            <a:ext cx="4286250" cy="4500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"Наташа вышла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замуж раннею весною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1813 года, и у ней в 1820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году было уже три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дочери и один сын,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которого она желала и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теперь сама кормила".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dera TYGRA" pitchFamily="2" charset="0"/>
            </a:endParaRPr>
          </a:p>
        </p:txBody>
      </p:sp>
      <p:pic>
        <p:nvPicPr>
          <p:cNvPr id="12293" name="Picture 2" descr="D:\мои презентации\Иллюстрации к роману Война и мир. 10 кл\Пьер и Наташа с деть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95450"/>
            <a:ext cx="3786187" cy="468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8625" y="2000250"/>
            <a:ext cx="8258175" cy="41259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</a:t>
            </a: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Наташи составляется из пересечения мнений о ней разных персонажей.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Сравните описание героини с иллюстрациями.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Как вы считаете, соответствует ли образ, представленный автором романа, образу Наташи в иллюстрациях?</a:t>
            </a:r>
            <a:endParaRPr lang="ru-RU" sz="2800" b="1" dirty="0" smtClean="0">
              <a:solidFill>
                <a:srgbClr val="002060"/>
              </a:solidFill>
              <a:latin typeface="Madera TYG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b="1" smtClean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Первое представление Наташи. 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dera TYGRA" pitchFamily="2" charset="0"/>
              </a:rPr>
              <a:t>(Некрасивая, но подвижная, живая. Полнота ощущений жизни – это условие ее согласия с миром).</a:t>
            </a:r>
          </a:p>
          <a:p>
            <a:pPr marL="514350" indent="-514350" eaLnBrk="1" hangingPunct="1">
              <a:buFontTx/>
              <a:buNone/>
            </a:pPr>
            <a:r>
              <a:rPr lang="ru-RU" b="1" smtClean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smtClean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Интуитивность натуры. </a:t>
            </a: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dera TYGRA" pitchFamily="2" charset="0"/>
              </a:rPr>
              <a:t>(Наташа живет по законам сердца, рассудочность поступков чужда ей). </a:t>
            </a:r>
            <a:endParaRPr lang="ru-RU" b="1" smtClean="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dera TYG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Помолвка с Андреем Болконским. Разрыв помолвки.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Как можно объяснить измену Наташи?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Почему автор считал данное место в романе узловым?</a:t>
            </a: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4186238" cy="4625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Духовный кризис героини.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(Ощущение, что вся жизнь осталась в прошлом).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Обращение к религии и «уход  в себя».</a:t>
            </a:r>
          </a:p>
        </p:txBody>
      </p:sp>
      <p:pic>
        <p:nvPicPr>
          <p:cNvPr id="16389" name="Picture 2" descr="D:\мои презентации\Иллюстрации к роману Война и мир. 10 кл\Наташа Ростова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643063"/>
            <a:ext cx="3857625" cy="4527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«Возвращение к жизни» через единение с окружающими в трагический момент наступления французов на Москву.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Возрождение и очищение души через страдание и сострадание.</a:t>
            </a:r>
          </a:p>
        </p:txBody>
      </p:sp>
      <p:pic>
        <p:nvPicPr>
          <p:cNvPr id="17413" name="Picture 2" descr="D:\мои презентации\Иллюстрации к роману Война и мир. 10 кл\раненые во дворе Ростовых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643063"/>
            <a:ext cx="38052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57688" y="2643188"/>
            <a:ext cx="4329112" cy="34829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Смерть князя Андрея.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Духовный кризис.</a:t>
            </a:r>
          </a:p>
        </p:txBody>
      </p:sp>
      <p:pic>
        <p:nvPicPr>
          <p:cNvPr id="18437" name="Picture 2" descr="D:\мои презентации\Иллюстрации к роману Война и мир. 10 кл\Наташа и андрей в Мытищах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14500"/>
            <a:ext cx="3786187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0" y="2071688"/>
            <a:ext cx="4114800" cy="4429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Гибель Пети Ростова.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Возвращение героини к жизни через деятельную любовь и заботу о матери.</a:t>
            </a:r>
          </a:p>
        </p:txBody>
      </p:sp>
      <p:pic>
        <p:nvPicPr>
          <p:cNvPr id="19461" name="Picture 2" descr="D:\мои презентации\Иллюстрации к роману Война и мир. 10 кл\смерть Пети Ростов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428875"/>
            <a:ext cx="42243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Переломные этапы в жизни Наташи Ростовой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4114800" cy="42687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Свадьба Наташи и Пьера Безухова в эпилоге романа – начало нового этапа жизни героини, когда центром жизни становится семья.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Материнство как высшее назначение женщины.</a:t>
            </a:r>
          </a:p>
        </p:txBody>
      </p:sp>
      <p:pic>
        <p:nvPicPr>
          <p:cNvPr id="20485" name="Picture 2" descr="D:\мои презентации\Иллюстрации к роману Война и мир. 10 кл\Пьер и Наташа с деть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63"/>
            <a:ext cx="3786187" cy="468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образ героини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Проследить духовное развитие персонажа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Ростова воплощает саму полноту жизни с ее беспрерывным движением, с ее крайностями.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«Она не удостаивает быть умной», потому что живет сердцем.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Тернистый путь ошибок и страданий вознаграждаются семейным счастьем героини в финале романа.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близка к народу, живет его чувствами.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воплощает русский национальный характер, который и определяет ее сущность.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57563" y="1643063"/>
            <a:ext cx="5143500" cy="49291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dirty="0" smtClean="0"/>
              <a:t>           </a:t>
            </a:r>
            <a:r>
              <a:rPr lang="ru-RU" sz="1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мы видим ее тринадцатилетней девочкой: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“Черноглазая, с большим ртом, некрасивая, но живая девочка, со своими детскими открытыми плечиками, выскочившими из корсажа от быстрого бега, со своими сбившимися назад черными кудрями, тоненькими оголенными ручками и маленькими ножками в кружевных панталончиках и открытых башмачках, была в том милом возрасте, когда девочка уже не ребенок, а ребенок еще не девушка”</a:t>
            </a:r>
          </a:p>
        </p:txBody>
      </p:sp>
      <p:pic>
        <p:nvPicPr>
          <p:cNvPr id="4101" name="Picture 7" descr="D:\мои презентации\Иллюстрации к роману Война и мир. 10 кл\00088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85938"/>
            <a:ext cx="2743200" cy="3929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875" y="1928813"/>
            <a:ext cx="4429125" cy="4197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«Не в силах более удерживаться, прыгнула и побежала из комнаты так скоро, как только могли нести ее быстрые ножки ».</a:t>
            </a:r>
          </a:p>
        </p:txBody>
      </p:sp>
      <p:pic>
        <p:nvPicPr>
          <p:cNvPr id="2" name="Picture 2" descr="D:\мои презентации\Иллюстрации к роману Война и мир. 10 кл\Бал в семье Ростов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643063"/>
            <a:ext cx="3900487" cy="4429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00563" y="1600200"/>
            <a:ext cx="4186237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“В обращении со своей матерью Наташа высказывала внешнюю грубость манеры, но так была чутка и ловка, что, как бы она ни обхватила руками мать, она всегда умела это сделать так, чтобы матери не было ни больно, ни неприятно, ни неловко”.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  «Казак в юбке. Зелье-девка!» - </a:t>
            </a:r>
            <a:r>
              <a:rPr lang="ru-RU" sz="20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говорит о ней бабушка.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dera TYGRA" pitchFamily="2" charset="0"/>
            </a:endParaRPr>
          </a:p>
          <a:p>
            <a:pPr eaLnBrk="1" hangingPunct="1">
              <a:buFontTx/>
              <a:buNone/>
              <a:defRPr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dera TYGRA" pitchFamily="2" charset="0"/>
            </a:endParaRPr>
          </a:p>
        </p:txBody>
      </p:sp>
      <p:pic>
        <p:nvPicPr>
          <p:cNvPr id="2" name="Picture 2" descr="D:\мои презентации\Иллюстрации к роману Война и мир. 10 кл\Наташа и бабушка. именины Наташ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63"/>
            <a:ext cx="3646488" cy="4719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29125" y="1928813"/>
            <a:ext cx="4257675" cy="4197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«Нет, ты посмотри, что за луна!.. Ах, какая прелесть! Ты поди сюда. Ну, видишь? Так бы вот села на корточки, вот так, подхватила бы себя под коленки — туже, как можно туже, натужиться надо, — и полетела бы. Вот так!»</a:t>
            </a:r>
          </a:p>
        </p:txBody>
      </p:sp>
      <p:pic>
        <p:nvPicPr>
          <p:cNvPr id="7173" name="Picture 2" descr="D:\мои презентации\Иллюстрации к роману Война и мир. 10 кл\Наташа в Отрадном у ок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364807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4114800" cy="3857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«Неужели так никто не подойдет ко мне, неужели я не буду танцевать между первыми, неужели меня не заметят все эти мужчины ?»</a:t>
            </a:r>
          </a:p>
        </p:txBody>
      </p:sp>
      <p:pic>
        <p:nvPicPr>
          <p:cNvPr id="8197" name="Picture 2" descr="D:\мои презентации\Иллюстрации к роману Война и мир. 10 кл\Saveljeva_natasha_rost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13"/>
            <a:ext cx="4237037" cy="4000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875" y="1643063"/>
            <a:ext cx="4286250" cy="4483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«Давно я тебя ждала», — как будто сказала эта испуганная и счастливая девочка своей просиявшей из-за готовых пролиться слез улыбкой, поднимая свою руку на плечо князя Андрея».</a:t>
            </a:r>
            <a:endParaRPr lang="ru-RU" sz="2800" dirty="0" smtClean="0"/>
          </a:p>
        </p:txBody>
      </p:sp>
      <p:pic>
        <p:nvPicPr>
          <p:cNvPr id="9221" name="Picture 3" descr="D:\мои презентации\Иллюстрации к роману Война и мир. 10 кл\Pervyi_Bal_Nata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28875"/>
            <a:ext cx="4440237" cy="2357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Наташа глазами Толстого и его персонажей</a:t>
            </a:r>
            <a:endParaRPr lang="ru-RU" sz="360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875" y="1714500"/>
            <a:ext cx="5214938" cy="47863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 Красная и взволнованная, с сухими глазами, она ходила этот день по дому, занимаясь самыми ничтожными делами, как будто не понимая того, что ожидает ее… «Не уезжайте!» — только проговорила она ему таким голосом, который заставил его задуматься о том, не нужно ли ему действительно остаться, и который он долго помнил ».</a:t>
            </a:r>
            <a:endParaRPr lang="ru-RU" sz="2400" dirty="0" smtClean="0"/>
          </a:p>
        </p:txBody>
      </p:sp>
      <p:pic>
        <p:nvPicPr>
          <p:cNvPr id="10245" name="Picture 2" descr="D:\мои презентации\Иллюстрации к роману Война и мир. 10 кл\Наташа Рост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571625"/>
            <a:ext cx="2563813" cy="4868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819</Words>
  <Application>Microsoft Office PowerPoint</Application>
  <PresentationFormat>Экран (4:3)</PresentationFormat>
  <Paragraphs>63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Наташа Ростова – любимая героиня Л.Толстого</vt:lpstr>
      <vt:lpstr>Цель 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Наташа глазами Толстого и его персонажей</vt:lpstr>
      <vt:lpstr>Переломные этапы в жизни Наташи Ростовой</vt:lpstr>
      <vt:lpstr>Переломные этапы в жизни Наташи Ростовой</vt:lpstr>
      <vt:lpstr>Переломные этапы в жизни Наташи Ростовой</vt:lpstr>
      <vt:lpstr>Переломные этапы в жизни Наташи Ростовой</vt:lpstr>
      <vt:lpstr>Переломные этапы в жизни Наташи Ростовой</vt:lpstr>
      <vt:lpstr>Переломные этапы в жизни Наташи Ростовой</vt:lpstr>
      <vt:lpstr>Переломные этапы в жизни Наташи Ростовой</vt:lpstr>
      <vt:lpstr>Вывод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17</cp:revision>
  <dcterms:created xsi:type="dcterms:W3CDTF">2011-05-05T06:44:25Z</dcterms:created>
  <dcterms:modified xsi:type="dcterms:W3CDTF">2014-12-14T18:14:06Z</dcterms:modified>
</cp:coreProperties>
</file>