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4" r:id="rId11"/>
    <p:sldId id="265" r:id="rId12"/>
    <p:sldId id="270" r:id="rId13"/>
    <p:sldId id="266" r:id="rId14"/>
    <p:sldId id="271" r:id="rId15"/>
    <p:sldId id="272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15" autoAdjust="0"/>
  </p:normalViewPr>
  <p:slideViewPr>
    <p:cSldViewPr>
      <p:cViewPr varScale="1">
        <p:scale>
          <a:sx n="47" d="100"/>
          <a:sy n="47" d="100"/>
        </p:scale>
        <p:origin x="-117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9975B-51A6-442A-8643-B5EAD50005E9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4A812B-40DE-47C2-8E13-35418C485A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9975B-51A6-442A-8643-B5EAD50005E9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812B-40DE-47C2-8E13-35418C485A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9975B-51A6-442A-8643-B5EAD50005E9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812B-40DE-47C2-8E13-35418C485A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329975B-51A6-442A-8643-B5EAD50005E9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B4A812B-40DE-47C2-8E13-35418C485A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9975B-51A6-442A-8643-B5EAD50005E9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812B-40DE-47C2-8E13-35418C485A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9975B-51A6-442A-8643-B5EAD50005E9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812B-40DE-47C2-8E13-35418C485A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812B-40DE-47C2-8E13-35418C485A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9975B-51A6-442A-8643-B5EAD50005E9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9975B-51A6-442A-8643-B5EAD50005E9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812B-40DE-47C2-8E13-35418C485A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9975B-51A6-442A-8643-B5EAD50005E9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812B-40DE-47C2-8E13-35418C485A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329975B-51A6-442A-8643-B5EAD50005E9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B4A812B-40DE-47C2-8E13-35418C485A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9975B-51A6-442A-8643-B5EAD50005E9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4A812B-40DE-47C2-8E13-35418C485A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329975B-51A6-442A-8643-B5EAD50005E9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B4A812B-40DE-47C2-8E13-35418C485A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италина\Downloads\Ахмадулина\0_54430_7ed96919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2635337" cy="607220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643306" y="1214422"/>
            <a:ext cx="500066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«Я совершенно потрясен огромной чистотой вашей души…остротой ума и яркостью поэтического, да и просто человеческого чувства» </a:t>
            </a:r>
          </a:p>
          <a:p>
            <a:endParaRPr lang="ru-RU" sz="3200" dirty="0"/>
          </a:p>
          <a:p>
            <a:r>
              <a:rPr lang="ru-RU" sz="3200" dirty="0" smtClean="0"/>
              <a:t>Игорь Сельвинский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Виталина\Downloads\Ахмадулина\0_54432_3819fa20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7000" y="736600"/>
            <a:ext cx="6350000" cy="538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Виталина\Downloads\Ахмадулина\13045044796764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8"/>
            <a:ext cx="8400915" cy="530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:\поэты\1784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57166"/>
            <a:ext cx="5072098" cy="62264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Виталина\Downloads\Ахмадулина\13045046255779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257175"/>
            <a:ext cx="3810000" cy="6343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:\поэты\31848513288423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500042"/>
            <a:ext cx="4906171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:\поэты\350x39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428604"/>
            <a:ext cx="5214974" cy="59281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E:\поэты\Vladimir_Vysotsk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85728"/>
            <a:ext cx="4572017" cy="60960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E:\поэты\20120124-180851-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85728"/>
            <a:ext cx="4714908" cy="627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E:\поэты\d29349955760b30bc303dbe71bba1d7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17989"/>
            <a:ext cx="3786214" cy="61067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Виталина\Downloads\Ахмадулина\3023868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31779"/>
            <a:ext cx="8286807" cy="5892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Виталина\Downloads\Ахмадулина\190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6898">
            <a:off x="2420905" y="1384775"/>
            <a:ext cx="6076505" cy="3991546"/>
          </a:xfrm>
          <a:prstGeom prst="rect">
            <a:avLst/>
          </a:prstGeom>
          <a:noFill/>
        </p:spPr>
      </p:pic>
      <p:pic>
        <p:nvPicPr>
          <p:cNvPr id="2050" name="Picture 2" descr="C:\Users\Виталина\Downloads\Ахмадулина\3023843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391677">
            <a:off x="684870" y="1487629"/>
            <a:ext cx="3225185" cy="45511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E:\поэты\41848988_pasterna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27111"/>
            <a:ext cx="3786214" cy="64814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E:\поэты\image_6wuera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8215338" cy="61615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E:\поэты\untitled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85728"/>
            <a:ext cx="4262451" cy="62979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Виталина\Downloads\Ахмадулина\3023889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00042"/>
            <a:ext cx="3071834" cy="5529301"/>
          </a:xfrm>
          <a:prstGeom prst="rect">
            <a:avLst/>
          </a:prstGeom>
          <a:noFill/>
        </p:spPr>
      </p:pic>
      <p:pic>
        <p:nvPicPr>
          <p:cNvPr id="26627" name="Picture 3" descr="C:\Users\Виталина\Downloads\Ахмадулина\ahmadulina_20101105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1357298"/>
            <a:ext cx="4857784" cy="364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Виталина\Downloads\Ахмадулина\3023880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60219"/>
            <a:ext cx="7929618" cy="6082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Виталина\Downloads\Ахмадулина\3023885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500042"/>
            <a:ext cx="3940923" cy="59198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Виталина\Downloads\Ахмадулина\ahmadulina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41004"/>
            <a:ext cx="6858047" cy="6049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Виталина\Downloads\Ахмадулина\ahmadulina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11052"/>
            <a:ext cx="4714907" cy="6248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Виталина\Downloads\Ахмадулина\ahmadulina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45922"/>
            <a:ext cx="7572428" cy="5966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Виталина\Downloads\Ахмадулина\ahmadulina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10251"/>
            <a:ext cx="4286280" cy="62374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италина\Downloads\Ахмадулина\2424270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 flipH="1" flipV="1">
            <a:off x="785786" y="357166"/>
            <a:ext cx="7429552" cy="5922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италина\Downloads\Ахмадулина\3023865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3987" y="571480"/>
            <a:ext cx="8219978" cy="5662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Виталина\Downloads\Ахмадулина\00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428604"/>
            <a:ext cx="4929222" cy="59150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Виталина\Downloads\Ахмадулина\грузия\Mountain-Georg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779700">
            <a:off x="428596" y="571480"/>
            <a:ext cx="3786214" cy="2839660"/>
          </a:xfrm>
          <a:prstGeom prst="rect">
            <a:avLst/>
          </a:prstGeom>
          <a:noFill/>
        </p:spPr>
      </p:pic>
      <p:pic>
        <p:nvPicPr>
          <p:cNvPr id="6147" name="Picture 3" descr="C:\Users\Виталина\Downloads\Ахмадулина\грузия\Stepantsminda-vilad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57181">
            <a:off x="4357684" y="428605"/>
            <a:ext cx="4381529" cy="3286147"/>
          </a:xfrm>
          <a:prstGeom prst="rect">
            <a:avLst/>
          </a:prstGeom>
          <a:noFill/>
        </p:spPr>
      </p:pic>
      <p:pic>
        <p:nvPicPr>
          <p:cNvPr id="6148" name="Picture 4" descr="C:\Users\Виталина\Downloads\Ахмадулина\грузия\Cathedral-Metekhi-symbol-Tbilis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3143248"/>
            <a:ext cx="4500594" cy="3375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Виталина\Downloads\Ахмадулина\грузия\001372979a83113c01791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14356"/>
            <a:ext cx="3738562" cy="2551569"/>
          </a:xfrm>
          <a:prstGeom prst="rect">
            <a:avLst/>
          </a:prstGeom>
          <a:noFill/>
        </p:spPr>
      </p:pic>
      <p:pic>
        <p:nvPicPr>
          <p:cNvPr id="7171" name="Picture 3" descr="C:\Users\Виталина\Downloads\Ахмадулина\грузия\Church-Gvtaeba-in-Telav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1468" y="285728"/>
            <a:ext cx="4476781" cy="3357586"/>
          </a:xfrm>
          <a:prstGeom prst="rect">
            <a:avLst/>
          </a:prstGeom>
          <a:noFill/>
        </p:spPr>
      </p:pic>
      <p:pic>
        <p:nvPicPr>
          <p:cNvPr id="7172" name="Picture 4" descr="C:\Users\Виталина\Downloads\Ахмадулина\грузия\12_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3714752"/>
            <a:ext cx="3943347" cy="26288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Виталина\Downloads\Ахмадулина\197512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572560" cy="5925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:\поэты\644db000a7e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85728"/>
            <a:ext cx="4138628" cy="61464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79</TotalTime>
  <Words>21</Words>
  <Application>Microsoft Office PowerPoint</Application>
  <PresentationFormat>Экран (4:3)</PresentationFormat>
  <Paragraphs>3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Виталина</dc:creator>
  <cp:lastModifiedBy>Виталина</cp:lastModifiedBy>
  <cp:revision>9</cp:revision>
  <dcterms:created xsi:type="dcterms:W3CDTF">2012-12-03T03:41:07Z</dcterms:created>
  <dcterms:modified xsi:type="dcterms:W3CDTF">2012-12-03T05:58:34Z</dcterms:modified>
</cp:coreProperties>
</file>