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10000">
    <p:circl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0"/>
            <a:ext cx="4929190" cy="674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0"/>
            <a:ext cx="5000660" cy="663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-14082"/>
            <a:ext cx="4929190" cy="687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Комплекс дыхательной гимнастики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ru-RU" b="1" dirty="0" smtClean="0">
                <a:solidFill>
                  <a:srgbClr val="00B0F0"/>
                </a:solidFill>
              </a:rPr>
              <a:t>Почему нужна дыхательная гимнастика?</a:t>
            </a:r>
            <a:endParaRPr lang="ru-RU" dirty="0" smtClean="0">
              <a:solidFill>
                <a:srgbClr val="00B0F0"/>
              </a:solidFill>
            </a:endParaRPr>
          </a:p>
          <a:p>
            <a:pPr fontAlgn="base"/>
            <a:r>
              <a:rPr lang="ru-RU" dirty="0" smtClean="0">
                <a:solidFill>
                  <a:srgbClr val="00B0F0"/>
                </a:solidFill>
              </a:rPr>
              <a:t>«Дыхательная система ребенка устроена природой чрезвычайно сложно и мудро. Главная задача родителей – сохранить ее здоровой».</a:t>
            </a:r>
          </a:p>
          <a:p>
            <a:pPr fontAlgn="base"/>
            <a:r>
              <a:rPr lang="ru-RU" dirty="0" smtClean="0">
                <a:solidFill>
                  <a:srgbClr val="00B0F0"/>
                </a:solidFill>
              </a:rPr>
              <a:t>Дыхательные упражнения способствуют насыщению кислородом каждой клеточки организма. Умение управлять дыханием способствует умению управлять собой.</a:t>
            </a:r>
          </a:p>
          <a:p>
            <a:pPr fontAlgn="base"/>
            <a:r>
              <a:rPr lang="ru-RU" dirty="0" smtClean="0">
                <a:solidFill>
                  <a:srgbClr val="00B0F0"/>
                </a:solidFill>
              </a:rPr>
              <a:t>Кроме того, правильное дыхание стимулирует работу сердца, головного мозга и нервной системы, избавляет человека от многих болезней, улучшает пищеварение (прежде чем пища будет переварена и усвоена, она должна поглотить кислород из крови и окислиться).</a:t>
            </a:r>
          </a:p>
          <a:p>
            <a:pPr fontAlgn="base"/>
            <a:r>
              <a:rPr lang="ru-RU" dirty="0" smtClean="0">
                <a:solidFill>
                  <a:srgbClr val="00B0F0"/>
                </a:solidFill>
              </a:rPr>
              <a:t>Медленный выдох помогает расслабиться, успокоиться, справиться с волнением и раздражительностью.</a:t>
            </a:r>
          </a:p>
          <a:p>
            <a:pPr fontAlgn="base"/>
            <a:r>
              <a:rPr lang="ru-RU" dirty="0" smtClean="0">
                <a:solidFill>
                  <a:srgbClr val="00B0F0"/>
                </a:solidFill>
              </a:rPr>
              <a:t>Кроме того, дыхательные упражнения просто необходимы детям, довольно часто болеющим простудными заболеваниями, бронхитами, а также выздоравливающим после воспаления лёгких или страдающим бронхиальной астмой.</a:t>
            </a:r>
          </a:p>
          <a:p>
            <a:pPr fontAlgn="base"/>
            <a:r>
              <a:rPr lang="ru-RU" dirty="0" smtClean="0">
                <a:solidFill>
                  <a:srgbClr val="00B0F0"/>
                </a:solidFill>
              </a:rPr>
              <a:t>Дыхательная гимнастика прекрасно дополняет любое лечение (медикаментозное, гомеопатическое, физиотерапевтическое), развивает ещё несовершенную дыхательную систему ребёнка и укрепляет защитные силы организма.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</TotalTime>
  <Words>151</Words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Слайд 1</vt:lpstr>
      <vt:lpstr>Слайд 2</vt:lpstr>
      <vt:lpstr>Слайд 3</vt:lpstr>
      <vt:lpstr>Слайд 4</vt:lpstr>
      <vt:lpstr>Комплекс дыхательной гимнастики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 Сергеевич</dc:creator>
  <cp:lastModifiedBy>Евгений Сергеевич</cp:lastModifiedBy>
  <cp:revision>4</cp:revision>
  <dcterms:modified xsi:type="dcterms:W3CDTF">2013-03-17T19:06:48Z</dcterms:modified>
</cp:coreProperties>
</file>