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Поликультурное образовательное пространство в образовательном учреждении.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Поликультурное образование – процесс освоения учащимися этнической, общенациональной, мировой культуры в целях духовного обогащения, развития планетарного сознания, формирования готовности и умения жить в многонациональном обществе.</a:t>
            </a:r>
          </a:p>
          <a:p>
            <a:pPr>
              <a:buNone/>
            </a:pPr>
            <a:r>
              <a:rPr lang="ru-RU" dirty="0" smtClean="0"/>
              <a:t>                                              З.И.Акимова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Социально-политические предпосылки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Становление демократии и гражданского общества</a:t>
            </a:r>
          </a:p>
          <a:p>
            <a:r>
              <a:rPr lang="ru-RU" dirty="0" smtClean="0"/>
              <a:t>Интеграция в мировое культурное и образовательное пространство</a:t>
            </a:r>
          </a:p>
          <a:p>
            <a:r>
              <a:rPr lang="ru-RU" dirty="0" smtClean="0"/>
              <a:t>Усиление борьбы с проявлениями шовинизма, расизма и этнического эгоизма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поликультурного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всесторонне и гармонично развитой личности, способной к творческому саморазвитию и осуществляющей этнокультурное и гражданское самоопределение на основе</a:t>
            </a:r>
          </a:p>
          <a:p>
            <a:pPr>
              <a:buNone/>
            </a:pPr>
            <a:r>
              <a:rPr lang="ru-RU" dirty="0" smtClean="0"/>
              <a:t>    национальной традиции, ценностей мировой культуры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поликультурного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Этнокультурная</a:t>
            </a:r>
          </a:p>
          <a:p>
            <a:r>
              <a:rPr lang="ru-RU" dirty="0" smtClean="0"/>
              <a:t>Национально-территориальная</a:t>
            </a:r>
          </a:p>
          <a:p>
            <a:r>
              <a:rPr lang="ru-RU" dirty="0" smtClean="0"/>
              <a:t>Общероссийская</a:t>
            </a:r>
          </a:p>
          <a:p>
            <a:r>
              <a:rPr lang="ru-RU" dirty="0" smtClean="0"/>
              <a:t>Мировая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поликультурного образования: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Полилингвальности</a:t>
            </a:r>
            <a:endParaRPr lang="ru-RU" dirty="0" smtClean="0"/>
          </a:p>
          <a:p>
            <a:r>
              <a:rPr lang="ru-RU" dirty="0" smtClean="0"/>
              <a:t>Преемственности</a:t>
            </a:r>
          </a:p>
          <a:p>
            <a:r>
              <a:rPr lang="ru-RU" dirty="0" smtClean="0"/>
              <a:t>Дифференциации и разнообразия</a:t>
            </a:r>
          </a:p>
          <a:p>
            <a:r>
              <a:rPr lang="ru-RU" dirty="0" err="1" smtClean="0"/>
              <a:t>Креативности</a:t>
            </a:r>
            <a:endParaRPr lang="ru-RU" dirty="0" smtClean="0"/>
          </a:p>
          <a:p>
            <a:r>
              <a:rPr lang="ru-RU" dirty="0" smtClean="0"/>
              <a:t>Культурной целостности</a:t>
            </a:r>
          </a:p>
          <a:p>
            <a:r>
              <a:rPr lang="ru-RU" dirty="0" smtClean="0"/>
              <a:t>Объемной картины мира</a:t>
            </a:r>
          </a:p>
          <a:p>
            <a:r>
              <a:rPr lang="ru-RU" dirty="0" smtClean="0"/>
              <a:t>Вариативности</a:t>
            </a:r>
          </a:p>
          <a:p>
            <a:r>
              <a:rPr lang="ru-RU" dirty="0" smtClean="0"/>
              <a:t>Этической актуальности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Поликультурное образовательное учреждение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локальное социальное звено образовательного пространства города, региона, отражающее технологии поликультурного личностно-ориентированного образования и обеспечивающее педагогическую поддержку и адаптацию учащихся в поликультурной </a:t>
            </a:r>
            <a:r>
              <a:rPr lang="ru-RU" smtClean="0"/>
              <a:t>образовательной среде.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Характеристики  </a:t>
            </a:r>
            <a:r>
              <a:rPr lang="ru-RU" dirty="0" smtClean="0"/>
              <a:t>педагогических технологий </a:t>
            </a:r>
            <a:r>
              <a:rPr lang="ru-RU" dirty="0" smtClean="0"/>
              <a:t> 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сотрудничество,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диалог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деятельностно</a:t>
            </a:r>
            <a:r>
              <a:rPr lang="ru-RU" dirty="0" smtClean="0"/>
              <a:t> - творческий </a:t>
            </a:r>
            <a:r>
              <a:rPr lang="ru-RU" dirty="0" smtClean="0"/>
              <a:t>характер, </a:t>
            </a:r>
            <a:endParaRPr lang="ru-RU" dirty="0" smtClean="0"/>
          </a:p>
          <a:p>
            <a:r>
              <a:rPr lang="ru-RU" dirty="0" smtClean="0"/>
              <a:t>направленность </a:t>
            </a:r>
            <a:r>
              <a:rPr lang="ru-RU" dirty="0" smtClean="0"/>
              <a:t>на поддержку, защиту индивидуального развития </a:t>
            </a:r>
            <a:r>
              <a:rPr lang="ru-RU" dirty="0" smtClean="0"/>
              <a:t>человека,</a:t>
            </a:r>
          </a:p>
          <a:p>
            <a:r>
              <a:rPr lang="ru-RU" smtClean="0"/>
              <a:t>предоставление </a:t>
            </a:r>
            <a:r>
              <a:rPr lang="ru-RU" dirty="0" smtClean="0"/>
              <a:t>ему </a:t>
            </a:r>
            <a:r>
              <a:rPr lang="ru-RU" dirty="0" smtClean="0"/>
              <a:t>свободного </a:t>
            </a:r>
            <a:r>
              <a:rPr lang="ru-RU" smtClean="0"/>
              <a:t>пространства,</a:t>
            </a:r>
          </a:p>
          <a:p>
            <a:r>
              <a:rPr lang="ru-RU" smtClean="0"/>
              <a:t> </a:t>
            </a:r>
            <a:r>
              <a:rPr lang="ru-RU" dirty="0" smtClean="0"/>
              <a:t>разнообразие способов, форм и приемов творческого самовыражения личности в ее культурной идентификации.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194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Поликультурное образовательное пространство в образовательном учреждении.</vt:lpstr>
      <vt:lpstr>Слайд 2</vt:lpstr>
      <vt:lpstr>Социально-политические предпосылки : </vt:lpstr>
      <vt:lpstr>Цель поликультурного образования</vt:lpstr>
      <vt:lpstr>Содержание поликультурного образования</vt:lpstr>
      <vt:lpstr>Принципы поликультурного образования:</vt:lpstr>
      <vt:lpstr>Поликультурное образовательное учреждение</vt:lpstr>
      <vt:lpstr>Характеристики  педагогических технологий 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Поликультурное образовательное пространство в образовательном учреждении.</dc:title>
  <dc:creator>Владимир</dc:creator>
  <cp:lastModifiedBy>Владимир</cp:lastModifiedBy>
  <cp:revision>10</cp:revision>
  <dcterms:created xsi:type="dcterms:W3CDTF">2012-01-08T15:06:15Z</dcterms:created>
  <dcterms:modified xsi:type="dcterms:W3CDTF">2012-01-09T03:58:21Z</dcterms:modified>
</cp:coreProperties>
</file>