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57786" y="0"/>
            <a:ext cx="3786214" cy="360045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Комедия </a:t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5 действиях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1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7213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Основная теме в «Памятнике»: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Поэта и поэзии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Добра и зла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</a:t>
            </a:r>
            <a:r>
              <a:rPr lang="ru-RU" dirty="0" smtClean="0"/>
              <a:t>амолюбие поэта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Отношение с окружающим обществом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В честь какого персонажа была названа комедия «Недоросль»: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Милон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Митрофан</a:t>
            </a:r>
            <a:r>
              <a:rPr lang="ru-RU" dirty="0" smtClean="0"/>
              <a:t>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Скотинин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Простакова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К какому литературному направлению относится комедия «Недоросль»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Реализм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Романтизм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Сентиментализм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Классицизм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0" y="0"/>
            <a:ext cx="4643470" cy="4714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Правдин </a:t>
            </a:r>
          </a:p>
          <a:p>
            <a:pPr algn="ctr"/>
            <a:r>
              <a:rPr lang="ru-RU" sz="3200" dirty="0" smtClean="0"/>
              <a:t>	Стародум</a:t>
            </a:r>
          </a:p>
          <a:p>
            <a:r>
              <a:rPr lang="ru-RU" sz="3200" dirty="0" smtClean="0"/>
              <a:t>Софья</a:t>
            </a:r>
          </a:p>
          <a:p>
            <a:pPr algn="ctr"/>
            <a:r>
              <a:rPr lang="ru-RU" sz="3200" dirty="0" smtClean="0"/>
              <a:t>	Милон</a:t>
            </a:r>
          </a:p>
          <a:p>
            <a:pPr algn="ctr"/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171944" y="1874821"/>
            <a:ext cx="4972056" cy="49831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err="1" smtClean="0"/>
              <a:t>Митрофан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Простакова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Простаков</a:t>
            </a:r>
          </a:p>
          <a:p>
            <a:pPr>
              <a:buNone/>
            </a:pPr>
            <a:r>
              <a:rPr lang="ru-RU" dirty="0" smtClean="0"/>
              <a:t>		Скотинин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00232" y="285728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0826" y="1785926"/>
            <a:ext cx="610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КЛАССИЦИЗМ ПОЯВИЛСЯ В: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en-US" dirty="0" smtClean="0"/>
              <a:t>XVI </a:t>
            </a:r>
            <a:r>
              <a:rPr lang="ru-RU" dirty="0" smtClean="0"/>
              <a:t>в. во Франции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en-US" dirty="0" smtClean="0"/>
              <a:t>XVIII </a:t>
            </a:r>
            <a:r>
              <a:rPr lang="ru-RU" dirty="0" smtClean="0"/>
              <a:t>в. в Англии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</a:t>
            </a:r>
            <a:r>
              <a:rPr lang="en-US" dirty="0" smtClean="0"/>
              <a:t>XVII</a:t>
            </a:r>
            <a:r>
              <a:rPr lang="ru-RU" dirty="0" smtClean="0"/>
              <a:t> в. в России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</a:t>
            </a:r>
            <a:r>
              <a:rPr lang="en-US" dirty="0" smtClean="0"/>
              <a:t>XVII</a:t>
            </a:r>
            <a:r>
              <a:rPr lang="ru-RU" dirty="0" smtClean="0"/>
              <a:t> в. во Франции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Запишите основные принципы классицизма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Запишите свой ответ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Какой принцип главный в классицизме?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Героев, тем, проблем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Места, времени, действия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Трех «штилей» языка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Жанр оды относится к: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Высокому жанру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Низкому жанру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Среднему жанру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К героическим стихотворениям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Кто разрушил принцип 3х «штилей»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Фонвизин Д.И.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Ломоносов М.В.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Пушкин А.С.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Державин Г.Р.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Кому посвящена ода «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Фелица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Г.Р.Державина: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Елизавете Петровне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Петру </a:t>
            </a:r>
            <a:r>
              <a:rPr lang="en-US" dirty="0" smtClean="0"/>
              <a:t>I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Екатерине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174</Words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Комедия  в 5 действиях</vt:lpstr>
      <vt:lpstr>Слайд 2</vt:lpstr>
      <vt:lpstr>Слайд 3</vt:lpstr>
      <vt:lpstr>1. КЛАССИЦИЗМ ПОЯВИЛСЯ В:</vt:lpstr>
      <vt:lpstr>2. Запишите основные принципы классицизма</vt:lpstr>
      <vt:lpstr>3. Какой принцип главный в классицизме?</vt:lpstr>
      <vt:lpstr>4. Жанр оды относится к:</vt:lpstr>
      <vt:lpstr>5. Кто разрушил принцип 3х «штилей»</vt:lpstr>
      <vt:lpstr>6. Кому посвящена ода «Фелица» Г.Р.Державина:</vt:lpstr>
      <vt:lpstr>7. Основная теме в «Памятнике»:</vt:lpstr>
      <vt:lpstr>8. В честь какого персонажа была названа комедия «Недоросль»:</vt:lpstr>
      <vt:lpstr>9. К какому литературному направлению относится комедия «Недоросль»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Комедия  в 5 действиях</dc:title>
  <dc:creator>Сергей</dc:creator>
  <cp:lastModifiedBy>1</cp:lastModifiedBy>
  <cp:revision>8</cp:revision>
  <dcterms:created xsi:type="dcterms:W3CDTF">2014-09-24T16:23:18Z</dcterms:created>
  <dcterms:modified xsi:type="dcterms:W3CDTF">2014-09-24T17:43:43Z</dcterms:modified>
</cp:coreProperties>
</file>