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7" r:id="rId3"/>
    <p:sldId id="266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5050"/>
    <a:srgbClr val="CC0000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67EC6A-7274-49EF-90A7-4B870B168970}" type="doc">
      <dgm:prSet loTypeId="urn:microsoft.com/office/officeart/2005/8/layout/vList5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F86D284-7A5A-49F8-8318-6637570DD64F}">
      <dgm:prSet phldrT="[Текст]" custT="1"/>
      <dgm:spPr/>
      <dgm:t>
        <a:bodyPr/>
        <a:lstStyle/>
        <a:p>
          <a:r>
            <a:rPr lang="ru-RU" sz="3300" b="1" dirty="0" smtClean="0"/>
            <a:t>Возникновение</a:t>
          </a:r>
          <a:r>
            <a:rPr lang="ru-RU" sz="2700" dirty="0" smtClean="0"/>
            <a:t>:</a:t>
          </a:r>
          <a:endParaRPr lang="ru-RU" sz="2700" dirty="0"/>
        </a:p>
      </dgm:t>
    </dgm:pt>
    <dgm:pt modelId="{CF8F2EED-BF54-4A86-A0A6-D262BF54F428}" type="parTrans" cxnId="{B12EB5AE-12F3-4FC3-A1E7-AAD2E598B88C}">
      <dgm:prSet/>
      <dgm:spPr/>
      <dgm:t>
        <a:bodyPr/>
        <a:lstStyle/>
        <a:p>
          <a:endParaRPr lang="ru-RU"/>
        </a:p>
      </dgm:t>
    </dgm:pt>
    <dgm:pt modelId="{D9CF899C-1C13-4479-8DED-817FC8145F3F}" type="sibTrans" cxnId="{B12EB5AE-12F3-4FC3-A1E7-AAD2E598B88C}">
      <dgm:prSet/>
      <dgm:spPr/>
      <dgm:t>
        <a:bodyPr/>
        <a:lstStyle/>
        <a:p>
          <a:endParaRPr lang="ru-RU"/>
        </a:p>
      </dgm:t>
    </dgm:pt>
    <dgm:pt modelId="{729995AA-49AF-4F87-A6BD-EDE5627FE969}">
      <dgm:prSet phldrT="[Текст]" custT="1"/>
      <dgm:spPr/>
      <dgm:t>
        <a:bodyPr/>
        <a:lstStyle/>
        <a:p>
          <a:r>
            <a:rPr lang="ru-RU" sz="3200" b="1" dirty="0" smtClean="0"/>
            <a:t>17 век </a:t>
          </a:r>
          <a:endParaRPr lang="ru-RU" sz="3200" b="1" dirty="0"/>
        </a:p>
      </dgm:t>
    </dgm:pt>
    <dgm:pt modelId="{3D5FA2ED-2519-474B-92F2-35F860D583B5}" type="parTrans" cxnId="{53856EA8-2D20-4299-9E89-B0006F48CA61}">
      <dgm:prSet/>
      <dgm:spPr/>
      <dgm:t>
        <a:bodyPr/>
        <a:lstStyle/>
        <a:p>
          <a:endParaRPr lang="ru-RU"/>
        </a:p>
      </dgm:t>
    </dgm:pt>
    <dgm:pt modelId="{30757B44-64CA-46C3-B23C-B3AC62AE04CF}" type="sibTrans" cxnId="{53856EA8-2D20-4299-9E89-B0006F48CA61}">
      <dgm:prSet/>
      <dgm:spPr/>
      <dgm:t>
        <a:bodyPr/>
        <a:lstStyle/>
        <a:p>
          <a:endParaRPr lang="ru-RU"/>
        </a:p>
      </dgm:t>
    </dgm:pt>
    <dgm:pt modelId="{54C39F83-2A90-440B-AB59-84D4E2CA524A}">
      <dgm:prSet phldrT="[Текст]" custT="1"/>
      <dgm:spPr/>
      <dgm:t>
        <a:bodyPr/>
        <a:lstStyle/>
        <a:p>
          <a:r>
            <a:rPr lang="ru-RU" sz="3200" b="1" dirty="0" smtClean="0"/>
            <a:t>Франция </a:t>
          </a:r>
          <a:endParaRPr lang="ru-RU" sz="3200" b="1" dirty="0"/>
        </a:p>
      </dgm:t>
    </dgm:pt>
    <dgm:pt modelId="{6CFF6FEB-0701-455A-9318-63BAA8368415}" type="parTrans" cxnId="{1E114333-0DEF-4BB1-A232-30DF62FA346F}">
      <dgm:prSet/>
      <dgm:spPr/>
      <dgm:t>
        <a:bodyPr/>
        <a:lstStyle/>
        <a:p>
          <a:endParaRPr lang="ru-RU"/>
        </a:p>
      </dgm:t>
    </dgm:pt>
    <dgm:pt modelId="{82826AC9-09B1-4BAF-9164-0CCA9752C834}" type="sibTrans" cxnId="{1E114333-0DEF-4BB1-A232-30DF62FA346F}">
      <dgm:prSet/>
      <dgm:spPr/>
      <dgm:t>
        <a:bodyPr/>
        <a:lstStyle/>
        <a:p>
          <a:endParaRPr lang="ru-RU"/>
        </a:p>
      </dgm:t>
    </dgm:pt>
    <dgm:pt modelId="{27156322-1F07-4574-A053-6F920C4456F8}">
      <dgm:prSet phldrT="[Текст]"/>
      <dgm:spPr/>
      <dgm:t>
        <a:bodyPr/>
        <a:lstStyle/>
        <a:p>
          <a:r>
            <a:rPr lang="ru-RU" dirty="0" smtClean="0"/>
            <a:t>Теоретики:</a:t>
          </a:r>
          <a:endParaRPr lang="ru-RU" dirty="0"/>
        </a:p>
      </dgm:t>
    </dgm:pt>
    <dgm:pt modelId="{652AAD01-C7F5-4E5D-A9BE-9EE93DEB53F5}" type="parTrans" cxnId="{64F4B5BD-4B48-4264-BF0C-C1F1D83FDCC3}">
      <dgm:prSet/>
      <dgm:spPr/>
      <dgm:t>
        <a:bodyPr/>
        <a:lstStyle/>
        <a:p>
          <a:endParaRPr lang="ru-RU"/>
        </a:p>
      </dgm:t>
    </dgm:pt>
    <dgm:pt modelId="{62B633A3-2A26-42B1-A5FC-F81A33CA2568}" type="sibTrans" cxnId="{64F4B5BD-4B48-4264-BF0C-C1F1D83FDCC3}">
      <dgm:prSet/>
      <dgm:spPr/>
      <dgm:t>
        <a:bodyPr/>
        <a:lstStyle/>
        <a:p>
          <a:endParaRPr lang="ru-RU"/>
        </a:p>
      </dgm:t>
    </dgm:pt>
    <dgm:pt modelId="{DEC22EFC-01D0-49A7-972C-CE4B3DFD412F}">
      <dgm:prSet phldrT="[Текст]" custT="1"/>
      <dgm:spPr/>
      <dgm:t>
        <a:bodyPr/>
        <a:lstStyle/>
        <a:p>
          <a:r>
            <a:rPr lang="ru-RU" sz="3200" b="1" dirty="0" smtClean="0"/>
            <a:t>Б </a:t>
          </a:r>
          <a:r>
            <a:rPr lang="ru-RU" sz="3200" b="1" dirty="0" err="1" smtClean="0"/>
            <a:t>уало</a:t>
          </a:r>
          <a:endParaRPr lang="ru-RU" sz="3200" b="1" dirty="0"/>
        </a:p>
      </dgm:t>
    </dgm:pt>
    <dgm:pt modelId="{C5393EE2-416A-4E5C-8636-10492907E791}" type="parTrans" cxnId="{4C51ACAC-C05D-4199-A431-45321F8C191D}">
      <dgm:prSet/>
      <dgm:spPr/>
      <dgm:t>
        <a:bodyPr/>
        <a:lstStyle/>
        <a:p>
          <a:endParaRPr lang="ru-RU"/>
        </a:p>
      </dgm:t>
    </dgm:pt>
    <dgm:pt modelId="{A1D76749-6164-4A08-AF8E-4BE3793CCA07}" type="sibTrans" cxnId="{4C51ACAC-C05D-4199-A431-45321F8C191D}">
      <dgm:prSet/>
      <dgm:spPr/>
      <dgm:t>
        <a:bodyPr/>
        <a:lstStyle/>
        <a:p>
          <a:endParaRPr lang="ru-RU"/>
        </a:p>
      </dgm:t>
    </dgm:pt>
    <dgm:pt modelId="{ED4A3644-F7F5-4F82-84F3-ABB99433221C}">
      <dgm:prSet phldrT="[Текст]" custT="1"/>
      <dgm:spPr/>
      <dgm:t>
        <a:bodyPr/>
        <a:lstStyle/>
        <a:p>
          <a:r>
            <a:rPr lang="ru-RU" sz="3200" b="1" dirty="0" smtClean="0"/>
            <a:t>трактат «Поэтическое искусство» </a:t>
          </a:r>
          <a:endParaRPr lang="ru-RU" sz="3200" b="1" dirty="0"/>
        </a:p>
      </dgm:t>
    </dgm:pt>
    <dgm:pt modelId="{D99F7BCE-8D86-4A62-BA36-2EC40F5282F2}" type="parTrans" cxnId="{288CF903-6195-40DD-812E-0DDBE9AB786C}">
      <dgm:prSet/>
      <dgm:spPr/>
      <dgm:t>
        <a:bodyPr/>
        <a:lstStyle/>
        <a:p>
          <a:endParaRPr lang="ru-RU"/>
        </a:p>
      </dgm:t>
    </dgm:pt>
    <dgm:pt modelId="{6109E4B1-AF8A-4DB1-A847-BB5FA2D3FCC4}" type="sibTrans" cxnId="{288CF903-6195-40DD-812E-0DDBE9AB786C}">
      <dgm:prSet/>
      <dgm:spPr/>
      <dgm:t>
        <a:bodyPr/>
        <a:lstStyle/>
        <a:p>
          <a:endParaRPr lang="ru-RU"/>
        </a:p>
      </dgm:t>
    </dgm:pt>
    <dgm:pt modelId="{34F4AD73-DA04-4D17-974F-80963BED5638}">
      <dgm:prSet phldrT="[Текст]"/>
      <dgm:spPr/>
      <dgm:t>
        <a:bodyPr/>
        <a:lstStyle/>
        <a:p>
          <a:r>
            <a:rPr lang="ru-RU" dirty="0" smtClean="0"/>
            <a:t>Представители:</a:t>
          </a:r>
          <a:endParaRPr lang="ru-RU" dirty="0"/>
        </a:p>
      </dgm:t>
    </dgm:pt>
    <dgm:pt modelId="{7A4E52B3-BB2F-4CFD-A943-9F0B943CD844}" type="parTrans" cxnId="{81C4E487-D16B-4D21-8FB3-D0CA3818BFEA}">
      <dgm:prSet/>
      <dgm:spPr/>
      <dgm:t>
        <a:bodyPr/>
        <a:lstStyle/>
        <a:p>
          <a:endParaRPr lang="ru-RU"/>
        </a:p>
      </dgm:t>
    </dgm:pt>
    <dgm:pt modelId="{FBE2CC7A-443E-4D03-A23E-86E120969508}" type="sibTrans" cxnId="{81C4E487-D16B-4D21-8FB3-D0CA3818BFEA}">
      <dgm:prSet/>
      <dgm:spPr/>
      <dgm:t>
        <a:bodyPr/>
        <a:lstStyle/>
        <a:p>
          <a:endParaRPr lang="ru-RU"/>
        </a:p>
      </dgm:t>
    </dgm:pt>
    <dgm:pt modelId="{BD15273B-88B7-45CB-AF5A-7D1FA7DF2744}">
      <dgm:prSet phldrT="[Текст]" custT="1"/>
      <dgm:spPr/>
      <dgm:t>
        <a:bodyPr/>
        <a:lstStyle/>
        <a:p>
          <a:r>
            <a:rPr lang="ru-RU" sz="3200" b="1" dirty="0" smtClean="0"/>
            <a:t>Корнель</a:t>
          </a:r>
          <a:endParaRPr lang="ru-RU" sz="3200" b="1" dirty="0"/>
        </a:p>
      </dgm:t>
    </dgm:pt>
    <dgm:pt modelId="{F99A369E-58F6-483B-9DC7-99262F5B6653}" type="parTrans" cxnId="{AC759B83-62BE-4AD9-91DB-30BB57B81FCB}">
      <dgm:prSet/>
      <dgm:spPr/>
      <dgm:t>
        <a:bodyPr/>
        <a:lstStyle/>
        <a:p>
          <a:endParaRPr lang="ru-RU"/>
        </a:p>
      </dgm:t>
    </dgm:pt>
    <dgm:pt modelId="{DA9A21C1-CE1F-4564-9686-3A0D3DCB5CB9}" type="sibTrans" cxnId="{AC759B83-62BE-4AD9-91DB-30BB57B81FCB}">
      <dgm:prSet/>
      <dgm:spPr/>
      <dgm:t>
        <a:bodyPr/>
        <a:lstStyle/>
        <a:p>
          <a:endParaRPr lang="ru-RU"/>
        </a:p>
      </dgm:t>
    </dgm:pt>
    <dgm:pt modelId="{5D9B08A9-DA4F-4615-92E9-62BA2F47EEB7}">
      <dgm:prSet phldrT="[Текст]" custT="1"/>
      <dgm:spPr/>
      <dgm:t>
        <a:bodyPr/>
        <a:lstStyle/>
        <a:p>
          <a:r>
            <a:rPr lang="ru-RU" sz="3200" b="1" dirty="0" smtClean="0"/>
            <a:t>Мольер </a:t>
          </a:r>
          <a:endParaRPr lang="ru-RU" sz="3200" b="1" dirty="0"/>
        </a:p>
      </dgm:t>
    </dgm:pt>
    <dgm:pt modelId="{7BCEFF95-DDCB-4EF7-96BE-F45975DEC5A7}" type="parTrans" cxnId="{CE7E95D1-215A-426D-9454-C9B714132CE1}">
      <dgm:prSet/>
      <dgm:spPr/>
      <dgm:t>
        <a:bodyPr/>
        <a:lstStyle/>
        <a:p>
          <a:endParaRPr lang="ru-RU"/>
        </a:p>
      </dgm:t>
    </dgm:pt>
    <dgm:pt modelId="{BD4F7224-D993-44B7-B410-B7D5A60238F3}" type="sibTrans" cxnId="{CE7E95D1-215A-426D-9454-C9B714132CE1}">
      <dgm:prSet/>
      <dgm:spPr/>
      <dgm:t>
        <a:bodyPr/>
        <a:lstStyle/>
        <a:p>
          <a:endParaRPr lang="ru-RU"/>
        </a:p>
      </dgm:t>
    </dgm:pt>
    <dgm:pt modelId="{474A88B3-E799-4CF2-92D9-CAD4864D9772}" type="pres">
      <dgm:prSet presAssocID="{D267EC6A-7274-49EF-90A7-4B870B1689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404469-FB0C-4CCD-81BF-0C3AB05EF045}" type="pres">
      <dgm:prSet presAssocID="{DF86D284-7A5A-49F8-8318-6637570DD64F}" presName="linNode" presStyleCnt="0"/>
      <dgm:spPr/>
    </dgm:pt>
    <dgm:pt modelId="{FCDED37D-82D1-47BC-B5C2-A5DB16E264CF}" type="pres">
      <dgm:prSet presAssocID="{DF86D284-7A5A-49F8-8318-6637570DD64F}" presName="parentText" presStyleLbl="node1" presStyleIdx="0" presStyleCnt="3" custScaleX="14358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9BAF8F-50B4-42DC-A3CA-044F1B4A0C2A}" type="pres">
      <dgm:prSet presAssocID="{DF86D284-7A5A-49F8-8318-6637570DD64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8C739-8D77-48BC-98F4-7B6716B1F8C5}" type="pres">
      <dgm:prSet presAssocID="{D9CF899C-1C13-4479-8DED-817FC8145F3F}" presName="sp" presStyleCnt="0"/>
      <dgm:spPr/>
    </dgm:pt>
    <dgm:pt modelId="{2184510D-BB78-421F-ADC0-5F09B6F3C9FB}" type="pres">
      <dgm:prSet presAssocID="{27156322-1F07-4574-A053-6F920C4456F8}" presName="linNode" presStyleCnt="0"/>
      <dgm:spPr/>
    </dgm:pt>
    <dgm:pt modelId="{97044C57-A2AF-4832-AB27-01D250AADB03}" type="pres">
      <dgm:prSet presAssocID="{27156322-1F07-4574-A053-6F920C4456F8}" presName="parentText" presStyleLbl="node1" presStyleIdx="1" presStyleCnt="3" custScaleX="10101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6528C3-6F91-4E2E-B8B5-FFE8315E121E}" type="pres">
      <dgm:prSet presAssocID="{27156322-1F07-4574-A053-6F920C4456F8}" presName="descendantText" presStyleLbl="alignAccFollowNode1" presStyleIdx="1" presStyleCnt="3" custScaleY="139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53DD84-7A52-4EA7-960F-03045F00DCAD}" type="pres">
      <dgm:prSet presAssocID="{62B633A3-2A26-42B1-A5FC-F81A33CA2568}" presName="sp" presStyleCnt="0"/>
      <dgm:spPr/>
    </dgm:pt>
    <dgm:pt modelId="{51FEEBCF-951C-4FE3-88F2-0DA0DCFE355B}" type="pres">
      <dgm:prSet presAssocID="{34F4AD73-DA04-4D17-974F-80963BED5638}" presName="linNode" presStyleCnt="0"/>
      <dgm:spPr/>
    </dgm:pt>
    <dgm:pt modelId="{E9CA92D3-DFF6-469B-9410-202C779439EF}" type="pres">
      <dgm:prSet presAssocID="{34F4AD73-DA04-4D17-974F-80963BED5638}" presName="parentText" presStyleLbl="node1" presStyleIdx="2" presStyleCnt="3" custScaleX="13507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C5D9B9-2B0C-48FC-9754-D62B7BB7A850}" type="pres">
      <dgm:prSet presAssocID="{34F4AD73-DA04-4D17-974F-80963BED563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7E95D1-215A-426D-9454-C9B714132CE1}" srcId="{34F4AD73-DA04-4D17-974F-80963BED5638}" destId="{5D9B08A9-DA4F-4615-92E9-62BA2F47EEB7}" srcOrd="1" destOrd="0" parTransId="{7BCEFF95-DDCB-4EF7-96BE-F45975DEC5A7}" sibTransId="{BD4F7224-D993-44B7-B410-B7D5A60238F3}"/>
    <dgm:cxn modelId="{81C4E487-D16B-4D21-8FB3-D0CA3818BFEA}" srcId="{D267EC6A-7274-49EF-90A7-4B870B168970}" destId="{34F4AD73-DA04-4D17-974F-80963BED5638}" srcOrd="2" destOrd="0" parTransId="{7A4E52B3-BB2F-4CFD-A943-9F0B943CD844}" sibTransId="{FBE2CC7A-443E-4D03-A23E-86E120969508}"/>
    <dgm:cxn modelId="{1893B62A-D191-4D19-8C33-CCE66897EF2C}" type="presOf" srcId="{BD15273B-88B7-45CB-AF5A-7D1FA7DF2744}" destId="{E0C5D9B9-2B0C-48FC-9754-D62B7BB7A850}" srcOrd="0" destOrd="0" presId="urn:microsoft.com/office/officeart/2005/8/layout/vList5"/>
    <dgm:cxn modelId="{4C51ACAC-C05D-4199-A431-45321F8C191D}" srcId="{27156322-1F07-4574-A053-6F920C4456F8}" destId="{DEC22EFC-01D0-49A7-972C-CE4B3DFD412F}" srcOrd="0" destOrd="0" parTransId="{C5393EE2-416A-4E5C-8636-10492907E791}" sibTransId="{A1D76749-6164-4A08-AF8E-4BE3793CCA07}"/>
    <dgm:cxn modelId="{AC759B83-62BE-4AD9-91DB-30BB57B81FCB}" srcId="{34F4AD73-DA04-4D17-974F-80963BED5638}" destId="{BD15273B-88B7-45CB-AF5A-7D1FA7DF2744}" srcOrd="0" destOrd="0" parTransId="{F99A369E-58F6-483B-9DC7-99262F5B6653}" sibTransId="{DA9A21C1-CE1F-4564-9686-3A0D3DCB5CB9}"/>
    <dgm:cxn modelId="{5819F0BE-8BD5-4DBE-ACA3-05C68EC60FA7}" type="presOf" srcId="{D267EC6A-7274-49EF-90A7-4B870B168970}" destId="{474A88B3-E799-4CF2-92D9-CAD4864D9772}" srcOrd="0" destOrd="0" presId="urn:microsoft.com/office/officeart/2005/8/layout/vList5"/>
    <dgm:cxn modelId="{998675B7-C802-487D-B40E-F1AA556BEE4C}" type="presOf" srcId="{54C39F83-2A90-440B-AB59-84D4E2CA524A}" destId="{5E9BAF8F-50B4-42DC-A3CA-044F1B4A0C2A}" srcOrd="0" destOrd="1" presId="urn:microsoft.com/office/officeart/2005/8/layout/vList5"/>
    <dgm:cxn modelId="{B6CFF764-32B5-4721-A5C7-F925B0992CE5}" type="presOf" srcId="{27156322-1F07-4574-A053-6F920C4456F8}" destId="{97044C57-A2AF-4832-AB27-01D250AADB03}" srcOrd="0" destOrd="0" presId="urn:microsoft.com/office/officeart/2005/8/layout/vList5"/>
    <dgm:cxn modelId="{AB8CED18-6EBB-4E38-BE92-CECD9BA14092}" type="presOf" srcId="{DF86D284-7A5A-49F8-8318-6637570DD64F}" destId="{FCDED37D-82D1-47BC-B5C2-A5DB16E264CF}" srcOrd="0" destOrd="0" presId="urn:microsoft.com/office/officeart/2005/8/layout/vList5"/>
    <dgm:cxn modelId="{D2654F54-C097-48EA-A482-8C57FBA7D482}" type="presOf" srcId="{5D9B08A9-DA4F-4615-92E9-62BA2F47EEB7}" destId="{E0C5D9B9-2B0C-48FC-9754-D62B7BB7A850}" srcOrd="0" destOrd="1" presId="urn:microsoft.com/office/officeart/2005/8/layout/vList5"/>
    <dgm:cxn modelId="{B12EB5AE-12F3-4FC3-A1E7-AAD2E598B88C}" srcId="{D267EC6A-7274-49EF-90A7-4B870B168970}" destId="{DF86D284-7A5A-49F8-8318-6637570DD64F}" srcOrd="0" destOrd="0" parTransId="{CF8F2EED-BF54-4A86-A0A6-D262BF54F428}" sibTransId="{D9CF899C-1C13-4479-8DED-817FC8145F3F}"/>
    <dgm:cxn modelId="{53856EA8-2D20-4299-9E89-B0006F48CA61}" srcId="{DF86D284-7A5A-49F8-8318-6637570DD64F}" destId="{729995AA-49AF-4F87-A6BD-EDE5627FE969}" srcOrd="0" destOrd="0" parTransId="{3D5FA2ED-2519-474B-92F2-35F860D583B5}" sibTransId="{30757B44-64CA-46C3-B23C-B3AC62AE04CF}"/>
    <dgm:cxn modelId="{7387DF82-4141-4ACA-80A6-58B912231730}" type="presOf" srcId="{ED4A3644-F7F5-4F82-84F3-ABB99433221C}" destId="{006528C3-6F91-4E2E-B8B5-FFE8315E121E}" srcOrd="0" destOrd="1" presId="urn:microsoft.com/office/officeart/2005/8/layout/vList5"/>
    <dgm:cxn modelId="{1E114333-0DEF-4BB1-A232-30DF62FA346F}" srcId="{DF86D284-7A5A-49F8-8318-6637570DD64F}" destId="{54C39F83-2A90-440B-AB59-84D4E2CA524A}" srcOrd="1" destOrd="0" parTransId="{6CFF6FEB-0701-455A-9318-63BAA8368415}" sibTransId="{82826AC9-09B1-4BAF-9164-0CCA9752C834}"/>
    <dgm:cxn modelId="{AE95316B-BFA7-409C-9E7F-B6845A5E2437}" type="presOf" srcId="{DEC22EFC-01D0-49A7-972C-CE4B3DFD412F}" destId="{006528C3-6F91-4E2E-B8B5-FFE8315E121E}" srcOrd="0" destOrd="0" presId="urn:microsoft.com/office/officeart/2005/8/layout/vList5"/>
    <dgm:cxn modelId="{1BF016E6-6238-49AC-B03B-EE2511C2AEBD}" type="presOf" srcId="{729995AA-49AF-4F87-A6BD-EDE5627FE969}" destId="{5E9BAF8F-50B4-42DC-A3CA-044F1B4A0C2A}" srcOrd="0" destOrd="0" presId="urn:microsoft.com/office/officeart/2005/8/layout/vList5"/>
    <dgm:cxn modelId="{288CF903-6195-40DD-812E-0DDBE9AB786C}" srcId="{27156322-1F07-4574-A053-6F920C4456F8}" destId="{ED4A3644-F7F5-4F82-84F3-ABB99433221C}" srcOrd="1" destOrd="0" parTransId="{D99F7BCE-8D86-4A62-BA36-2EC40F5282F2}" sibTransId="{6109E4B1-AF8A-4DB1-A847-BB5FA2D3FCC4}"/>
    <dgm:cxn modelId="{64F4B5BD-4B48-4264-BF0C-C1F1D83FDCC3}" srcId="{D267EC6A-7274-49EF-90A7-4B870B168970}" destId="{27156322-1F07-4574-A053-6F920C4456F8}" srcOrd="1" destOrd="0" parTransId="{652AAD01-C7F5-4E5D-A9BE-9EE93DEB53F5}" sibTransId="{62B633A3-2A26-42B1-A5FC-F81A33CA2568}"/>
    <dgm:cxn modelId="{956578FE-0BE0-4F54-B2A1-4A0E1B7DA311}" type="presOf" srcId="{34F4AD73-DA04-4D17-974F-80963BED5638}" destId="{E9CA92D3-DFF6-469B-9410-202C779439EF}" srcOrd="0" destOrd="0" presId="urn:microsoft.com/office/officeart/2005/8/layout/vList5"/>
    <dgm:cxn modelId="{73A13C72-C187-4F3B-B71C-9507AAA8D070}" type="presParOf" srcId="{474A88B3-E799-4CF2-92D9-CAD4864D9772}" destId="{8E404469-FB0C-4CCD-81BF-0C3AB05EF045}" srcOrd="0" destOrd="0" presId="urn:microsoft.com/office/officeart/2005/8/layout/vList5"/>
    <dgm:cxn modelId="{8710B371-2DDE-4E71-AB26-C4A9DE081FF5}" type="presParOf" srcId="{8E404469-FB0C-4CCD-81BF-0C3AB05EF045}" destId="{FCDED37D-82D1-47BC-B5C2-A5DB16E264CF}" srcOrd="0" destOrd="0" presId="urn:microsoft.com/office/officeart/2005/8/layout/vList5"/>
    <dgm:cxn modelId="{D68BED20-2037-460E-A376-E3385B41C12C}" type="presParOf" srcId="{8E404469-FB0C-4CCD-81BF-0C3AB05EF045}" destId="{5E9BAF8F-50B4-42DC-A3CA-044F1B4A0C2A}" srcOrd="1" destOrd="0" presId="urn:microsoft.com/office/officeart/2005/8/layout/vList5"/>
    <dgm:cxn modelId="{65A84033-F3EE-4712-AF51-6FCF37E7CED9}" type="presParOf" srcId="{474A88B3-E799-4CF2-92D9-CAD4864D9772}" destId="{C428C739-8D77-48BC-98F4-7B6716B1F8C5}" srcOrd="1" destOrd="0" presId="urn:microsoft.com/office/officeart/2005/8/layout/vList5"/>
    <dgm:cxn modelId="{9B6D5C22-EA67-4C0E-8DC7-27FE66DD949B}" type="presParOf" srcId="{474A88B3-E799-4CF2-92D9-CAD4864D9772}" destId="{2184510D-BB78-421F-ADC0-5F09B6F3C9FB}" srcOrd="2" destOrd="0" presId="urn:microsoft.com/office/officeart/2005/8/layout/vList5"/>
    <dgm:cxn modelId="{9640911A-4CA2-4B17-88FF-531040DC6669}" type="presParOf" srcId="{2184510D-BB78-421F-ADC0-5F09B6F3C9FB}" destId="{97044C57-A2AF-4832-AB27-01D250AADB03}" srcOrd="0" destOrd="0" presId="urn:microsoft.com/office/officeart/2005/8/layout/vList5"/>
    <dgm:cxn modelId="{76489ACC-036F-4D20-946D-C0591B18311E}" type="presParOf" srcId="{2184510D-BB78-421F-ADC0-5F09B6F3C9FB}" destId="{006528C3-6F91-4E2E-B8B5-FFE8315E121E}" srcOrd="1" destOrd="0" presId="urn:microsoft.com/office/officeart/2005/8/layout/vList5"/>
    <dgm:cxn modelId="{BD461C92-8E7C-4C29-86FB-A825FB47B8D0}" type="presParOf" srcId="{474A88B3-E799-4CF2-92D9-CAD4864D9772}" destId="{6053DD84-7A52-4EA7-960F-03045F00DCAD}" srcOrd="3" destOrd="0" presId="urn:microsoft.com/office/officeart/2005/8/layout/vList5"/>
    <dgm:cxn modelId="{5C31A211-FBF3-4648-905A-524233E95287}" type="presParOf" srcId="{474A88B3-E799-4CF2-92D9-CAD4864D9772}" destId="{51FEEBCF-951C-4FE3-88F2-0DA0DCFE355B}" srcOrd="4" destOrd="0" presId="urn:microsoft.com/office/officeart/2005/8/layout/vList5"/>
    <dgm:cxn modelId="{C05EF523-032D-41D3-B5ED-3D5E8B6FD20D}" type="presParOf" srcId="{51FEEBCF-951C-4FE3-88F2-0DA0DCFE355B}" destId="{E9CA92D3-DFF6-469B-9410-202C779439EF}" srcOrd="0" destOrd="0" presId="urn:microsoft.com/office/officeart/2005/8/layout/vList5"/>
    <dgm:cxn modelId="{12658149-8DF7-4142-88E2-EC99E192C6A1}" type="presParOf" srcId="{51FEEBCF-951C-4FE3-88F2-0DA0DCFE355B}" destId="{E0C5D9B9-2B0C-48FC-9754-D62B7BB7A850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003FC7-32F3-4525-A548-712A9764C16C}" type="doc">
      <dgm:prSet loTypeId="urn:microsoft.com/office/officeart/2005/8/layout/arrow5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9657790-C59C-4B77-94C4-66084333AC17}">
      <dgm:prSet phldrT="[Текст]" custT="1"/>
      <dgm:spPr/>
      <dgm:t>
        <a:bodyPr/>
        <a:lstStyle/>
        <a:p>
          <a:endParaRPr lang="ru-RU" sz="2200" dirty="0" smtClean="0"/>
        </a:p>
        <a:p>
          <a:endParaRPr lang="ru-RU" sz="2200" dirty="0" smtClean="0"/>
        </a:p>
        <a:p>
          <a:endParaRPr lang="ru-RU" sz="2400" dirty="0"/>
        </a:p>
      </dgm:t>
    </dgm:pt>
    <dgm:pt modelId="{8B51D7FD-9B08-49B2-BBED-43B06906BCF4}" type="parTrans" cxnId="{647AA9CA-4CD9-4E59-8401-EBA63216AC0B}">
      <dgm:prSet/>
      <dgm:spPr/>
      <dgm:t>
        <a:bodyPr/>
        <a:lstStyle/>
        <a:p>
          <a:endParaRPr lang="ru-RU"/>
        </a:p>
      </dgm:t>
    </dgm:pt>
    <dgm:pt modelId="{C97F44E6-1972-4759-B8C3-6712B04623DA}" type="sibTrans" cxnId="{647AA9CA-4CD9-4E59-8401-EBA63216AC0B}">
      <dgm:prSet/>
      <dgm:spPr/>
      <dgm:t>
        <a:bodyPr/>
        <a:lstStyle/>
        <a:p>
          <a:endParaRPr lang="ru-RU"/>
        </a:p>
      </dgm:t>
    </dgm:pt>
    <dgm:pt modelId="{16695EC0-1814-492F-97E4-138C8A1D2456}">
      <dgm:prSet phldrT="[Текст]" custT="1"/>
      <dgm:spPr/>
      <dgm:t>
        <a:bodyPr/>
        <a:lstStyle/>
        <a:p>
          <a:endParaRPr lang="ru-RU" sz="2200" dirty="0"/>
        </a:p>
      </dgm:t>
    </dgm:pt>
    <dgm:pt modelId="{2C5E429B-2317-4E63-BAB6-D981459269E6}" type="parTrans" cxnId="{C71498D2-6033-46F2-A62C-4CD3FBF81BB0}">
      <dgm:prSet/>
      <dgm:spPr/>
      <dgm:t>
        <a:bodyPr/>
        <a:lstStyle/>
        <a:p>
          <a:endParaRPr lang="ru-RU"/>
        </a:p>
      </dgm:t>
    </dgm:pt>
    <dgm:pt modelId="{116F7C4D-1C35-400E-970D-F7EDBBC09B9C}" type="sibTrans" cxnId="{C71498D2-6033-46F2-A62C-4CD3FBF81BB0}">
      <dgm:prSet/>
      <dgm:spPr/>
      <dgm:t>
        <a:bodyPr/>
        <a:lstStyle/>
        <a:p>
          <a:endParaRPr lang="ru-RU"/>
        </a:p>
      </dgm:t>
    </dgm:pt>
    <dgm:pt modelId="{252EEDA2-AABB-4419-B987-6D5CFA10C74C}" type="pres">
      <dgm:prSet presAssocID="{29003FC7-32F3-4525-A548-712A9764C16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FB6F91-13E4-49A4-ABB4-F30B8F183C1C}" type="pres">
      <dgm:prSet presAssocID="{C9657790-C59C-4B77-94C4-66084333AC17}" presName="arrow" presStyleLbl="node1" presStyleIdx="0" presStyleCnt="2" custScaleY="1011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298507-ACDE-4612-BB92-BA9EDDA47E99}" type="pres">
      <dgm:prSet presAssocID="{16695EC0-1814-492F-97E4-138C8A1D2456}" presName="arrow" presStyleLbl="node1" presStyleIdx="1" presStyleCnt="2" custScaleY="100671" custRadScaleRad="91047" custRadScaleInc="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D04003-10A4-40F1-A2F8-B137F21E08E8}" type="presOf" srcId="{16695EC0-1814-492F-97E4-138C8A1D2456}" destId="{8B298507-ACDE-4612-BB92-BA9EDDA47E99}" srcOrd="0" destOrd="0" presId="urn:microsoft.com/office/officeart/2005/8/layout/arrow5"/>
    <dgm:cxn modelId="{23F53A6E-7EA3-4903-828E-12D0ED22CDE8}" type="presOf" srcId="{29003FC7-32F3-4525-A548-712A9764C16C}" destId="{252EEDA2-AABB-4419-B987-6D5CFA10C74C}" srcOrd="0" destOrd="0" presId="urn:microsoft.com/office/officeart/2005/8/layout/arrow5"/>
    <dgm:cxn modelId="{C71498D2-6033-46F2-A62C-4CD3FBF81BB0}" srcId="{29003FC7-32F3-4525-A548-712A9764C16C}" destId="{16695EC0-1814-492F-97E4-138C8A1D2456}" srcOrd="1" destOrd="0" parTransId="{2C5E429B-2317-4E63-BAB6-D981459269E6}" sibTransId="{116F7C4D-1C35-400E-970D-F7EDBBC09B9C}"/>
    <dgm:cxn modelId="{647AA9CA-4CD9-4E59-8401-EBA63216AC0B}" srcId="{29003FC7-32F3-4525-A548-712A9764C16C}" destId="{C9657790-C59C-4B77-94C4-66084333AC17}" srcOrd="0" destOrd="0" parTransId="{8B51D7FD-9B08-49B2-BBED-43B06906BCF4}" sibTransId="{C97F44E6-1972-4759-B8C3-6712B04623DA}"/>
    <dgm:cxn modelId="{0B6CE726-327A-4496-9A51-4D4362664505}" type="presOf" srcId="{C9657790-C59C-4B77-94C4-66084333AC17}" destId="{06FB6F91-13E4-49A4-ABB4-F30B8F183C1C}" srcOrd="0" destOrd="0" presId="urn:microsoft.com/office/officeart/2005/8/layout/arrow5"/>
    <dgm:cxn modelId="{769E7720-9B01-4F18-ABBD-93B6F2F54A22}" type="presParOf" srcId="{252EEDA2-AABB-4419-B987-6D5CFA10C74C}" destId="{06FB6F91-13E4-49A4-ABB4-F30B8F183C1C}" srcOrd="0" destOrd="0" presId="urn:microsoft.com/office/officeart/2005/8/layout/arrow5"/>
    <dgm:cxn modelId="{66A46671-8594-4071-B453-B1B298BEB6F5}" type="presParOf" srcId="{252EEDA2-AABB-4419-B987-6D5CFA10C74C}" destId="{8B298507-ACDE-4612-BB92-BA9EDDA47E99}" srcOrd="1" destOrd="0" presId="urn:microsoft.com/office/officeart/2005/8/layout/arrow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E91F53-B0FF-45C0-B2E7-03F2165410D8}" type="doc">
      <dgm:prSet loTypeId="urn:microsoft.com/office/officeart/2005/8/layout/target3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3D77EE1-6D17-49DA-9106-FC6CDF190B5B}">
      <dgm:prSet phldrT="[Текст]"/>
      <dgm:spPr/>
      <dgm:t>
        <a:bodyPr/>
        <a:lstStyle/>
        <a:p>
          <a:r>
            <a:rPr lang="ru-RU" b="1" dirty="0" smtClean="0">
              <a:solidFill>
                <a:srgbClr val="0070C0"/>
              </a:solidFill>
            </a:rPr>
            <a:t>Единство места</a:t>
          </a:r>
          <a:endParaRPr lang="ru-RU" b="1" dirty="0">
            <a:solidFill>
              <a:srgbClr val="0070C0"/>
            </a:solidFill>
          </a:endParaRPr>
        </a:p>
      </dgm:t>
    </dgm:pt>
    <dgm:pt modelId="{59634A77-A08B-4DBA-B521-347A8743ED75}" type="parTrans" cxnId="{2FF39E59-73F7-4614-BBA8-CD923C7CA763}">
      <dgm:prSet/>
      <dgm:spPr/>
      <dgm:t>
        <a:bodyPr/>
        <a:lstStyle/>
        <a:p>
          <a:endParaRPr lang="ru-RU"/>
        </a:p>
      </dgm:t>
    </dgm:pt>
    <dgm:pt modelId="{B043C9BC-F67A-42A6-8CEF-ACAEFEC4C599}" type="sibTrans" cxnId="{2FF39E59-73F7-4614-BBA8-CD923C7CA763}">
      <dgm:prSet/>
      <dgm:spPr/>
      <dgm:t>
        <a:bodyPr/>
        <a:lstStyle/>
        <a:p>
          <a:endParaRPr lang="ru-RU"/>
        </a:p>
      </dgm:t>
    </dgm:pt>
    <dgm:pt modelId="{6F4576D0-2CA3-4B0E-8BA4-9498E674DD2C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70C0"/>
              </a:solidFill>
            </a:rPr>
            <a:t>не более суток</a:t>
          </a:r>
          <a:endParaRPr lang="ru-RU" sz="2800" b="1" dirty="0">
            <a:solidFill>
              <a:srgbClr val="0070C0"/>
            </a:solidFill>
          </a:endParaRPr>
        </a:p>
      </dgm:t>
    </dgm:pt>
    <dgm:pt modelId="{01EE6E2F-CFFF-4E38-B181-CB0FC2321B52}" type="parTrans" cxnId="{B061F6FE-6706-4301-B689-6363E9377521}">
      <dgm:prSet/>
      <dgm:spPr/>
      <dgm:t>
        <a:bodyPr/>
        <a:lstStyle/>
        <a:p>
          <a:endParaRPr lang="ru-RU"/>
        </a:p>
      </dgm:t>
    </dgm:pt>
    <dgm:pt modelId="{654A8B03-B270-45AF-9F4A-EC5C912D2C55}" type="sibTrans" cxnId="{B061F6FE-6706-4301-B689-6363E9377521}">
      <dgm:prSet/>
      <dgm:spPr/>
      <dgm:t>
        <a:bodyPr/>
        <a:lstStyle/>
        <a:p>
          <a:endParaRPr lang="ru-RU"/>
        </a:p>
      </dgm:t>
    </dgm:pt>
    <dgm:pt modelId="{DA92AF3E-2E6C-422A-846E-05648229FDCA}">
      <dgm:prSet phldrT="[Текст]"/>
      <dgm:spPr/>
      <dgm:t>
        <a:bodyPr/>
        <a:lstStyle/>
        <a:p>
          <a:r>
            <a:rPr lang="ru-RU" b="1" dirty="0" smtClean="0">
              <a:solidFill>
                <a:srgbClr val="7030A0"/>
              </a:solidFill>
            </a:rPr>
            <a:t>Единство времени</a:t>
          </a:r>
          <a:endParaRPr lang="ru-RU" b="1" dirty="0">
            <a:solidFill>
              <a:srgbClr val="7030A0"/>
            </a:solidFill>
          </a:endParaRPr>
        </a:p>
      </dgm:t>
    </dgm:pt>
    <dgm:pt modelId="{ED3A4226-F7F5-4C37-B70E-0E9660A002EF}" type="parTrans" cxnId="{98CAC3B6-9DC9-4E68-9448-5432A8617828}">
      <dgm:prSet/>
      <dgm:spPr/>
      <dgm:t>
        <a:bodyPr/>
        <a:lstStyle/>
        <a:p>
          <a:endParaRPr lang="ru-RU"/>
        </a:p>
      </dgm:t>
    </dgm:pt>
    <dgm:pt modelId="{B918C73F-A06C-43FF-AA03-A67F767B3D23}" type="sibTrans" cxnId="{98CAC3B6-9DC9-4E68-9448-5432A8617828}">
      <dgm:prSet/>
      <dgm:spPr/>
      <dgm:t>
        <a:bodyPr/>
        <a:lstStyle/>
        <a:p>
          <a:endParaRPr lang="ru-RU"/>
        </a:p>
      </dgm:t>
    </dgm:pt>
    <dgm:pt modelId="{FD7F9A33-8E77-44C1-9AE1-C93ADA7082A6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7030A0"/>
              </a:solidFill>
            </a:rPr>
            <a:t>один дом</a:t>
          </a:r>
          <a:endParaRPr lang="ru-RU" sz="2800" b="1" dirty="0">
            <a:solidFill>
              <a:srgbClr val="7030A0"/>
            </a:solidFill>
          </a:endParaRPr>
        </a:p>
      </dgm:t>
    </dgm:pt>
    <dgm:pt modelId="{8EEA8FBB-AAD8-4B27-AC56-C9026B085ADC}" type="parTrans" cxnId="{B2B97BB4-A684-46F9-BF70-2985E14E64F2}">
      <dgm:prSet/>
      <dgm:spPr/>
      <dgm:t>
        <a:bodyPr/>
        <a:lstStyle/>
        <a:p>
          <a:endParaRPr lang="ru-RU"/>
        </a:p>
      </dgm:t>
    </dgm:pt>
    <dgm:pt modelId="{D36D28C9-BC85-4A34-91D8-A64A5F060510}" type="sibTrans" cxnId="{B2B97BB4-A684-46F9-BF70-2985E14E64F2}">
      <dgm:prSet/>
      <dgm:spPr/>
      <dgm:t>
        <a:bodyPr/>
        <a:lstStyle/>
        <a:p>
          <a:endParaRPr lang="ru-RU"/>
        </a:p>
      </dgm:t>
    </dgm:pt>
    <dgm:pt modelId="{101BEDD2-BB42-4E2D-B595-15DAB0357C3F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7030A0"/>
              </a:solidFill>
            </a:rPr>
            <a:t>одна комната</a:t>
          </a:r>
          <a:endParaRPr lang="ru-RU" sz="2800" b="1" dirty="0">
            <a:solidFill>
              <a:srgbClr val="7030A0"/>
            </a:solidFill>
          </a:endParaRPr>
        </a:p>
      </dgm:t>
    </dgm:pt>
    <dgm:pt modelId="{84C1D313-66E3-4EFF-8DA4-A7D94BF0B601}" type="parTrans" cxnId="{569FB4B5-F7A6-4E1A-A279-F05B3046AF78}">
      <dgm:prSet/>
      <dgm:spPr/>
      <dgm:t>
        <a:bodyPr/>
        <a:lstStyle/>
        <a:p>
          <a:endParaRPr lang="ru-RU"/>
        </a:p>
      </dgm:t>
    </dgm:pt>
    <dgm:pt modelId="{B39B3191-0EC9-43F7-87C5-06C1D58482FA}" type="sibTrans" cxnId="{569FB4B5-F7A6-4E1A-A279-F05B3046AF78}">
      <dgm:prSet/>
      <dgm:spPr/>
      <dgm:t>
        <a:bodyPr/>
        <a:lstStyle/>
        <a:p>
          <a:endParaRPr lang="ru-RU"/>
        </a:p>
      </dgm:t>
    </dgm:pt>
    <dgm:pt modelId="{0E90D029-F527-49D6-93CC-41067DD51BCC}">
      <dgm:prSet phldrT="[Текст]"/>
      <dgm:spPr/>
      <dgm:t>
        <a:bodyPr/>
        <a:lstStyle/>
        <a:p>
          <a:r>
            <a:rPr lang="ru-RU" b="1" dirty="0" smtClean="0">
              <a:solidFill>
                <a:schemeClr val="accent3">
                  <a:lumMod val="75000"/>
                </a:schemeClr>
              </a:solidFill>
            </a:rPr>
            <a:t>Единство действия</a:t>
          </a:r>
          <a:endParaRPr lang="ru-RU" b="1" dirty="0">
            <a:solidFill>
              <a:schemeClr val="accent3">
                <a:lumMod val="75000"/>
              </a:schemeClr>
            </a:solidFill>
          </a:endParaRPr>
        </a:p>
      </dgm:t>
    </dgm:pt>
    <dgm:pt modelId="{8144DBEC-F631-4E5C-8046-6A00E94EEE13}" type="parTrans" cxnId="{8DC81073-68C6-4EBA-B801-2221C63AE1A2}">
      <dgm:prSet/>
      <dgm:spPr/>
      <dgm:t>
        <a:bodyPr/>
        <a:lstStyle/>
        <a:p>
          <a:endParaRPr lang="ru-RU"/>
        </a:p>
      </dgm:t>
    </dgm:pt>
    <dgm:pt modelId="{538FCAB3-8EBD-4471-8541-660463645ED1}" type="sibTrans" cxnId="{8DC81073-68C6-4EBA-B801-2221C63AE1A2}">
      <dgm:prSet/>
      <dgm:spPr/>
      <dgm:t>
        <a:bodyPr/>
        <a:lstStyle/>
        <a:p>
          <a:endParaRPr lang="ru-RU"/>
        </a:p>
      </dgm:t>
    </dgm:pt>
    <dgm:pt modelId="{071193E7-9524-4CB0-A2A3-AFBC75758991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3">
                  <a:lumMod val="75000"/>
                </a:schemeClr>
              </a:solidFill>
            </a:rPr>
            <a:t>Одна сюжетная линия;</a:t>
          </a:r>
          <a:endParaRPr lang="ru-RU" sz="2400" b="1" dirty="0">
            <a:solidFill>
              <a:schemeClr val="accent3">
                <a:lumMod val="75000"/>
              </a:schemeClr>
            </a:solidFill>
          </a:endParaRPr>
        </a:p>
      </dgm:t>
    </dgm:pt>
    <dgm:pt modelId="{88F828BB-C335-48AC-A86D-FD9063896A02}" type="parTrans" cxnId="{3B3062BA-8163-4E8C-8649-87620F1737E1}">
      <dgm:prSet/>
      <dgm:spPr/>
      <dgm:t>
        <a:bodyPr/>
        <a:lstStyle/>
        <a:p>
          <a:endParaRPr lang="ru-RU"/>
        </a:p>
      </dgm:t>
    </dgm:pt>
    <dgm:pt modelId="{D76752A4-9E3A-47B0-B7EE-D9A17BCD785B}" type="sibTrans" cxnId="{3B3062BA-8163-4E8C-8649-87620F1737E1}">
      <dgm:prSet/>
      <dgm:spPr/>
      <dgm:t>
        <a:bodyPr/>
        <a:lstStyle/>
        <a:p>
          <a:endParaRPr lang="ru-RU"/>
        </a:p>
      </dgm:t>
    </dgm:pt>
    <dgm:pt modelId="{4ACF8373-A949-40F3-BE73-38ADB9DC5CB1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3">
                  <a:lumMod val="75000"/>
                </a:schemeClr>
              </a:solidFill>
            </a:rPr>
            <a:t>5-10 персонажей, связанных с сюжетом.</a:t>
          </a:r>
          <a:endParaRPr lang="ru-RU" sz="2400" b="1" dirty="0">
            <a:solidFill>
              <a:schemeClr val="accent3">
                <a:lumMod val="75000"/>
              </a:schemeClr>
            </a:solidFill>
          </a:endParaRPr>
        </a:p>
      </dgm:t>
    </dgm:pt>
    <dgm:pt modelId="{C8937C3E-256C-45D4-A317-A55B451A912D}" type="parTrans" cxnId="{F11F78AB-7822-4C31-833E-20E9DBEFB3D0}">
      <dgm:prSet/>
      <dgm:spPr/>
      <dgm:t>
        <a:bodyPr/>
        <a:lstStyle/>
        <a:p>
          <a:endParaRPr lang="ru-RU"/>
        </a:p>
      </dgm:t>
    </dgm:pt>
    <dgm:pt modelId="{FA075F11-04E4-4D45-B624-660F641BB8C0}" type="sibTrans" cxnId="{F11F78AB-7822-4C31-833E-20E9DBEFB3D0}">
      <dgm:prSet/>
      <dgm:spPr/>
      <dgm:t>
        <a:bodyPr/>
        <a:lstStyle/>
        <a:p>
          <a:endParaRPr lang="ru-RU"/>
        </a:p>
      </dgm:t>
    </dgm:pt>
    <dgm:pt modelId="{B56B80C8-92D8-489D-B6E8-304BAC484BB9}" type="pres">
      <dgm:prSet presAssocID="{0BE91F53-B0FF-45C0-B2E7-03F2165410D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659963-0E58-4CB8-8BE3-54FC45BBFEB4}" type="pres">
      <dgm:prSet presAssocID="{63D77EE1-6D17-49DA-9106-FC6CDF190B5B}" presName="circle1" presStyleLbl="node1" presStyleIdx="0" presStyleCnt="3" custScaleX="81117"/>
      <dgm:spPr/>
    </dgm:pt>
    <dgm:pt modelId="{413050DE-9884-4733-9D8A-E474E69F3468}" type="pres">
      <dgm:prSet presAssocID="{63D77EE1-6D17-49DA-9106-FC6CDF190B5B}" presName="space" presStyleCnt="0"/>
      <dgm:spPr/>
    </dgm:pt>
    <dgm:pt modelId="{28CC6EE6-C97F-4897-A76F-AFB93D8F1EE2}" type="pres">
      <dgm:prSet presAssocID="{63D77EE1-6D17-49DA-9106-FC6CDF190B5B}" presName="rect1" presStyleLbl="alignAcc1" presStyleIdx="0" presStyleCnt="3" custLinFactNeighborX="-4815" custLinFactNeighborY="-6265"/>
      <dgm:spPr/>
      <dgm:t>
        <a:bodyPr/>
        <a:lstStyle/>
        <a:p>
          <a:endParaRPr lang="ru-RU"/>
        </a:p>
      </dgm:t>
    </dgm:pt>
    <dgm:pt modelId="{6A1EDEA0-7267-4C7B-98C4-65E785162549}" type="pres">
      <dgm:prSet presAssocID="{DA92AF3E-2E6C-422A-846E-05648229FDCA}" presName="vertSpace2" presStyleLbl="node1" presStyleIdx="0" presStyleCnt="3"/>
      <dgm:spPr/>
    </dgm:pt>
    <dgm:pt modelId="{3402FEF4-578B-42E9-A12E-FBB4F33B0782}" type="pres">
      <dgm:prSet presAssocID="{DA92AF3E-2E6C-422A-846E-05648229FDCA}" presName="circle2" presStyleLbl="node1" presStyleIdx="1" presStyleCnt="3"/>
      <dgm:spPr/>
    </dgm:pt>
    <dgm:pt modelId="{8F2195D8-91CA-4A5A-8F72-B86707179706}" type="pres">
      <dgm:prSet presAssocID="{DA92AF3E-2E6C-422A-846E-05648229FDCA}" presName="rect2" presStyleLbl="alignAcc1" presStyleIdx="1" presStyleCnt="3" custScaleX="106868" custScaleY="112655" custLinFactNeighborX="-1579" custLinFactNeighborY="-4324"/>
      <dgm:spPr/>
      <dgm:t>
        <a:bodyPr/>
        <a:lstStyle/>
        <a:p>
          <a:endParaRPr lang="ru-RU"/>
        </a:p>
      </dgm:t>
    </dgm:pt>
    <dgm:pt modelId="{64C51A6A-136F-42EC-BC28-1108E2FDD4A4}" type="pres">
      <dgm:prSet presAssocID="{0E90D029-F527-49D6-93CC-41067DD51BCC}" presName="vertSpace3" presStyleLbl="node1" presStyleIdx="1" presStyleCnt="3"/>
      <dgm:spPr/>
    </dgm:pt>
    <dgm:pt modelId="{80A07567-9CF3-4F23-911F-1D85408FEB57}" type="pres">
      <dgm:prSet presAssocID="{0E90D029-F527-49D6-93CC-41067DD51BCC}" presName="circle3" presStyleLbl="node1" presStyleIdx="2" presStyleCnt="3"/>
      <dgm:spPr/>
    </dgm:pt>
    <dgm:pt modelId="{8EA0FCD3-C5DC-49CA-B034-D290A0E058FC}" type="pres">
      <dgm:prSet presAssocID="{0E90D029-F527-49D6-93CC-41067DD51BCC}" presName="rect3" presStyleLbl="alignAcc1" presStyleIdx="2" presStyleCnt="3" custScaleX="104359" custScaleY="135178" custLinFactNeighborX="-3770" custLinFactNeighborY="3409"/>
      <dgm:spPr/>
      <dgm:t>
        <a:bodyPr/>
        <a:lstStyle/>
        <a:p>
          <a:endParaRPr lang="ru-RU"/>
        </a:p>
      </dgm:t>
    </dgm:pt>
    <dgm:pt modelId="{5B0456DD-03A3-47B1-87C4-A7701FAD115C}" type="pres">
      <dgm:prSet presAssocID="{63D77EE1-6D17-49DA-9106-FC6CDF190B5B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EE3B44-8384-47DC-9FC0-85698EDDFE8C}" type="pres">
      <dgm:prSet presAssocID="{63D77EE1-6D17-49DA-9106-FC6CDF190B5B}" presName="rect1ChTx" presStyleLbl="alignAcc1" presStyleIdx="2" presStyleCnt="3" custScaleX="109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375A27-473A-4E3C-9AAD-15ABB4145D6F}" type="pres">
      <dgm:prSet presAssocID="{DA92AF3E-2E6C-422A-846E-05648229FDCA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BDF2C2-14BA-4D30-92DC-0F6F445D0C76}" type="pres">
      <dgm:prSet presAssocID="{DA92AF3E-2E6C-422A-846E-05648229FDCA}" presName="rect2ChTx" presStyleLbl="alignAcc1" presStyleIdx="2" presStyleCnt="3" custScaleX="107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58F9A9-5E6F-4DC6-A0F4-7CB0A00DCB2A}" type="pres">
      <dgm:prSet presAssocID="{0E90D029-F527-49D6-93CC-41067DD51BC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65EDF-A4B8-4882-A36D-68B31F47AA8F}" type="pres">
      <dgm:prSet presAssocID="{0E90D029-F527-49D6-93CC-41067DD51BCC}" presName="rect3ChTx" presStyleLbl="alignAcc1" presStyleIdx="2" presStyleCnt="3" custScaleX="1148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CAC3B6-9DC9-4E68-9448-5432A8617828}" srcId="{0BE91F53-B0FF-45C0-B2E7-03F2165410D8}" destId="{DA92AF3E-2E6C-422A-846E-05648229FDCA}" srcOrd="1" destOrd="0" parTransId="{ED3A4226-F7F5-4C37-B70E-0E9660A002EF}" sibTransId="{B918C73F-A06C-43FF-AA03-A67F767B3D23}"/>
    <dgm:cxn modelId="{B2B97BB4-A684-46F9-BF70-2985E14E64F2}" srcId="{DA92AF3E-2E6C-422A-846E-05648229FDCA}" destId="{FD7F9A33-8E77-44C1-9AE1-C93ADA7082A6}" srcOrd="0" destOrd="0" parTransId="{8EEA8FBB-AAD8-4B27-AC56-C9026B085ADC}" sibTransId="{D36D28C9-BC85-4A34-91D8-A64A5F060510}"/>
    <dgm:cxn modelId="{F11F78AB-7822-4C31-833E-20E9DBEFB3D0}" srcId="{0E90D029-F527-49D6-93CC-41067DD51BCC}" destId="{4ACF8373-A949-40F3-BE73-38ADB9DC5CB1}" srcOrd="1" destOrd="0" parTransId="{C8937C3E-256C-45D4-A317-A55B451A912D}" sibTransId="{FA075F11-04E4-4D45-B624-660F641BB8C0}"/>
    <dgm:cxn modelId="{45F4B66D-184B-4556-A683-A67F46A82DA9}" type="presOf" srcId="{0E90D029-F527-49D6-93CC-41067DD51BCC}" destId="{5358F9A9-5E6F-4DC6-A0F4-7CB0A00DCB2A}" srcOrd="1" destOrd="0" presId="urn:microsoft.com/office/officeart/2005/8/layout/target3"/>
    <dgm:cxn modelId="{18234A3D-1310-44FB-A002-B3FFE3EB1B76}" type="presOf" srcId="{FD7F9A33-8E77-44C1-9AE1-C93ADA7082A6}" destId="{6DBDF2C2-14BA-4D30-92DC-0F6F445D0C76}" srcOrd="0" destOrd="0" presId="urn:microsoft.com/office/officeart/2005/8/layout/target3"/>
    <dgm:cxn modelId="{AD05C0A0-FC09-4540-82C2-01A03A7A0C7E}" type="presOf" srcId="{101BEDD2-BB42-4E2D-B595-15DAB0357C3F}" destId="{6DBDF2C2-14BA-4D30-92DC-0F6F445D0C76}" srcOrd="0" destOrd="1" presId="urn:microsoft.com/office/officeart/2005/8/layout/target3"/>
    <dgm:cxn modelId="{56952AAE-66D0-4932-8D5E-D678B134073F}" type="presOf" srcId="{4ACF8373-A949-40F3-BE73-38ADB9DC5CB1}" destId="{22765EDF-A4B8-4882-A36D-68B31F47AA8F}" srcOrd="0" destOrd="1" presId="urn:microsoft.com/office/officeart/2005/8/layout/target3"/>
    <dgm:cxn modelId="{B061F6FE-6706-4301-B689-6363E9377521}" srcId="{63D77EE1-6D17-49DA-9106-FC6CDF190B5B}" destId="{6F4576D0-2CA3-4B0E-8BA4-9498E674DD2C}" srcOrd="0" destOrd="0" parTransId="{01EE6E2F-CFFF-4E38-B181-CB0FC2321B52}" sibTransId="{654A8B03-B270-45AF-9F4A-EC5C912D2C55}"/>
    <dgm:cxn modelId="{20899590-5DE5-4BB7-B916-B7CD3464FB9F}" type="presOf" srcId="{DA92AF3E-2E6C-422A-846E-05648229FDCA}" destId="{8F2195D8-91CA-4A5A-8F72-B86707179706}" srcOrd="0" destOrd="0" presId="urn:microsoft.com/office/officeart/2005/8/layout/target3"/>
    <dgm:cxn modelId="{8DC81073-68C6-4EBA-B801-2221C63AE1A2}" srcId="{0BE91F53-B0FF-45C0-B2E7-03F2165410D8}" destId="{0E90D029-F527-49D6-93CC-41067DD51BCC}" srcOrd="2" destOrd="0" parTransId="{8144DBEC-F631-4E5C-8046-6A00E94EEE13}" sibTransId="{538FCAB3-8EBD-4471-8541-660463645ED1}"/>
    <dgm:cxn modelId="{3B3062BA-8163-4E8C-8649-87620F1737E1}" srcId="{0E90D029-F527-49D6-93CC-41067DD51BCC}" destId="{071193E7-9524-4CB0-A2A3-AFBC75758991}" srcOrd="0" destOrd="0" parTransId="{88F828BB-C335-48AC-A86D-FD9063896A02}" sibTransId="{D76752A4-9E3A-47B0-B7EE-D9A17BCD785B}"/>
    <dgm:cxn modelId="{5A2AB480-D133-4CC6-9AE9-56F09B8D4BAC}" type="presOf" srcId="{6F4576D0-2CA3-4B0E-8BA4-9498E674DD2C}" destId="{8EEE3B44-8384-47DC-9FC0-85698EDDFE8C}" srcOrd="0" destOrd="0" presId="urn:microsoft.com/office/officeart/2005/8/layout/target3"/>
    <dgm:cxn modelId="{569FB4B5-F7A6-4E1A-A279-F05B3046AF78}" srcId="{DA92AF3E-2E6C-422A-846E-05648229FDCA}" destId="{101BEDD2-BB42-4E2D-B595-15DAB0357C3F}" srcOrd="1" destOrd="0" parTransId="{84C1D313-66E3-4EFF-8DA4-A7D94BF0B601}" sibTransId="{B39B3191-0EC9-43F7-87C5-06C1D58482FA}"/>
    <dgm:cxn modelId="{70A2767E-6F6F-4A3C-9838-4E9F1C0A6CAA}" type="presOf" srcId="{63D77EE1-6D17-49DA-9106-FC6CDF190B5B}" destId="{5B0456DD-03A3-47B1-87C4-A7701FAD115C}" srcOrd="1" destOrd="0" presId="urn:microsoft.com/office/officeart/2005/8/layout/target3"/>
    <dgm:cxn modelId="{D3F1BBA3-123E-4532-AD7B-F32647264619}" type="presOf" srcId="{DA92AF3E-2E6C-422A-846E-05648229FDCA}" destId="{12375A27-473A-4E3C-9AAD-15ABB4145D6F}" srcOrd="1" destOrd="0" presId="urn:microsoft.com/office/officeart/2005/8/layout/target3"/>
    <dgm:cxn modelId="{2FF39E59-73F7-4614-BBA8-CD923C7CA763}" srcId="{0BE91F53-B0FF-45C0-B2E7-03F2165410D8}" destId="{63D77EE1-6D17-49DA-9106-FC6CDF190B5B}" srcOrd="0" destOrd="0" parTransId="{59634A77-A08B-4DBA-B521-347A8743ED75}" sibTransId="{B043C9BC-F67A-42A6-8CEF-ACAEFEC4C599}"/>
    <dgm:cxn modelId="{1B340AA3-54EC-48BB-A3B5-C47E2C903D5A}" type="presOf" srcId="{0E90D029-F527-49D6-93CC-41067DD51BCC}" destId="{8EA0FCD3-C5DC-49CA-B034-D290A0E058FC}" srcOrd="0" destOrd="0" presId="urn:microsoft.com/office/officeart/2005/8/layout/target3"/>
    <dgm:cxn modelId="{24CD9872-517D-4BCC-8C99-F63EE8FC8EBE}" type="presOf" srcId="{071193E7-9524-4CB0-A2A3-AFBC75758991}" destId="{22765EDF-A4B8-4882-A36D-68B31F47AA8F}" srcOrd="0" destOrd="0" presId="urn:microsoft.com/office/officeart/2005/8/layout/target3"/>
    <dgm:cxn modelId="{0252CDD3-DC4D-4FE6-9A54-905270029409}" type="presOf" srcId="{0BE91F53-B0FF-45C0-B2E7-03F2165410D8}" destId="{B56B80C8-92D8-489D-B6E8-304BAC484BB9}" srcOrd="0" destOrd="0" presId="urn:microsoft.com/office/officeart/2005/8/layout/target3"/>
    <dgm:cxn modelId="{8E7D8184-2412-48A6-B197-9817DD134677}" type="presOf" srcId="{63D77EE1-6D17-49DA-9106-FC6CDF190B5B}" destId="{28CC6EE6-C97F-4897-A76F-AFB93D8F1EE2}" srcOrd="0" destOrd="0" presId="urn:microsoft.com/office/officeart/2005/8/layout/target3"/>
    <dgm:cxn modelId="{7CB88A43-6EF7-4D31-BDD3-501DB87369AD}" type="presParOf" srcId="{B56B80C8-92D8-489D-B6E8-304BAC484BB9}" destId="{E1659963-0E58-4CB8-8BE3-54FC45BBFEB4}" srcOrd="0" destOrd="0" presId="urn:microsoft.com/office/officeart/2005/8/layout/target3"/>
    <dgm:cxn modelId="{011EDCA9-EA15-41A5-8344-4A245C3716A4}" type="presParOf" srcId="{B56B80C8-92D8-489D-B6E8-304BAC484BB9}" destId="{413050DE-9884-4733-9D8A-E474E69F3468}" srcOrd="1" destOrd="0" presId="urn:microsoft.com/office/officeart/2005/8/layout/target3"/>
    <dgm:cxn modelId="{200BA8B6-54A6-4402-A52C-C503D353FDF6}" type="presParOf" srcId="{B56B80C8-92D8-489D-B6E8-304BAC484BB9}" destId="{28CC6EE6-C97F-4897-A76F-AFB93D8F1EE2}" srcOrd="2" destOrd="0" presId="urn:microsoft.com/office/officeart/2005/8/layout/target3"/>
    <dgm:cxn modelId="{B5A0101C-BD43-4C13-A3D0-885856AB31D2}" type="presParOf" srcId="{B56B80C8-92D8-489D-B6E8-304BAC484BB9}" destId="{6A1EDEA0-7267-4C7B-98C4-65E785162549}" srcOrd="3" destOrd="0" presId="urn:microsoft.com/office/officeart/2005/8/layout/target3"/>
    <dgm:cxn modelId="{A94BEC79-4BD4-4BC5-B570-6590C2621BD0}" type="presParOf" srcId="{B56B80C8-92D8-489D-B6E8-304BAC484BB9}" destId="{3402FEF4-578B-42E9-A12E-FBB4F33B0782}" srcOrd="4" destOrd="0" presId="urn:microsoft.com/office/officeart/2005/8/layout/target3"/>
    <dgm:cxn modelId="{EBB9556A-1310-4089-AD1C-551A791777C4}" type="presParOf" srcId="{B56B80C8-92D8-489D-B6E8-304BAC484BB9}" destId="{8F2195D8-91CA-4A5A-8F72-B86707179706}" srcOrd="5" destOrd="0" presId="urn:microsoft.com/office/officeart/2005/8/layout/target3"/>
    <dgm:cxn modelId="{FACDA9EA-7593-4761-80D1-CE2EDA1D5B94}" type="presParOf" srcId="{B56B80C8-92D8-489D-B6E8-304BAC484BB9}" destId="{64C51A6A-136F-42EC-BC28-1108E2FDD4A4}" srcOrd="6" destOrd="0" presId="urn:microsoft.com/office/officeart/2005/8/layout/target3"/>
    <dgm:cxn modelId="{16882356-B116-43EA-981B-E5FA7B81D76E}" type="presParOf" srcId="{B56B80C8-92D8-489D-B6E8-304BAC484BB9}" destId="{80A07567-9CF3-4F23-911F-1D85408FEB57}" srcOrd="7" destOrd="0" presId="urn:microsoft.com/office/officeart/2005/8/layout/target3"/>
    <dgm:cxn modelId="{45EAEF77-A04F-4EE1-9C27-1302490AC149}" type="presParOf" srcId="{B56B80C8-92D8-489D-B6E8-304BAC484BB9}" destId="{8EA0FCD3-C5DC-49CA-B034-D290A0E058FC}" srcOrd="8" destOrd="0" presId="urn:microsoft.com/office/officeart/2005/8/layout/target3"/>
    <dgm:cxn modelId="{A9DE970B-27BF-4C76-8D20-B794C6088F8E}" type="presParOf" srcId="{B56B80C8-92D8-489D-B6E8-304BAC484BB9}" destId="{5B0456DD-03A3-47B1-87C4-A7701FAD115C}" srcOrd="9" destOrd="0" presId="urn:microsoft.com/office/officeart/2005/8/layout/target3"/>
    <dgm:cxn modelId="{49C9FAE6-30A0-462D-9E32-597BD54C670D}" type="presParOf" srcId="{B56B80C8-92D8-489D-B6E8-304BAC484BB9}" destId="{8EEE3B44-8384-47DC-9FC0-85698EDDFE8C}" srcOrd="10" destOrd="0" presId="urn:microsoft.com/office/officeart/2005/8/layout/target3"/>
    <dgm:cxn modelId="{23543504-2E3D-4555-B0D7-4DD4BEEDD5E8}" type="presParOf" srcId="{B56B80C8-92D8-489D-B6E8-304BAC484BB9}" destId="{12375A27-473A-4E3C-9AAD-15ABB4145D6F}" srcOrd="11" destOrd="0" presId="urn:microsoft.com/office/officeart/2005/8/layout/target3"/>
    <dgm:cxn modelId="{B19966E4-B8DA-40C6-BADB-331BC987EACA}" type="presParOf" srcId="{B56B80C8-92D8-489D-B6E8-304BAC484BB9}" destId="{6DBDF2C2-14BA-4D30-92DC-0F6F445D0C76}" srcOrd="12" destOrd="0" presId="urn:microsoft.com/office/officeart/2005/8/layout/target3"/>
    <dgm:cxn modelId="{72AA510E-0EB6-4312-BF47-A3BBCF3F06DC}" type="presParOf" srcId="{B56B80C8-92D8-489D-B6E8-304BAC484BB9}" destId="{5358F9A9-5E6F-4DC6-A0F4-7CB0A00DCB2A}" srcOrd="13" destOrd="0" presId="urn:microsoft.com/office/officeart/2005/8/layout/target3"/>
    <dgm:cxn modelId="{F9479A4B-29CF-4733-B718-0B7E3457176F}" type="presParOf" srcId="{B56B80C8-92D8-489D-B6E8-304BAC484BB9}" destId="{22765EDF-A4B8-4882-A36D-68B31F47AA8F}" srcOrd="14" destOrd="0" presId="urn:microsoft.com/office/officeart/2005/8/layout/targe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B101A4-945F-4158-9BAD-5155E85A4FCF}" type="doc">
      <dgm:prSet loTypeId="urn:microsoft.com/office/officeart/2005/8/layout/pList2" loCatId="list" qsTypeId="urn:microsoft.com/office/officeart/2005/8/quickstyle/3d2" qsCatId="3D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57A993A6-300E-426C-AED3-CAE6DC8846E0}">
      <dgm:prSet phldrT="[Текст]" custT="1"/>
      <dgm:spPr/>
      <dgm:t>
        <a:bodyPr/>
        <a:lstStyle/>
        <a:p>
          <a:r>
            <a:rPr lang="ru-RU" sz="2400" dirty="0" smtClean="0"/>
            <a:t>Трагедия, эпопея, ода:</a:t>
          </a:r>
        </a:p>
        <a:p>
          <a:r>
            <a:rPr lang="ru-RU" sz="2400" dirty="0" smtClean="0"/>
            <a:t>Тема: общественная жизнь, история; мифологические и библейские сюжеты;</a:t>
          </a:r>
        </a:p>
        <a:p>
          <a:r>
            <a:rPr lang="ru-RU" sz="2400" dirty="0" smtClean="0"/>
            <a:t>Герои: полководцы, монархи, герои;</a:t>
          </a:r>
        </a:p>
        <a:p>
          <a:r>
            <a:rPr lang="ru-RU" sz="2400" dirty="0" smtClean="0"/>
            <a:t>Идея служения государству, гражданского долга.</a:t>
          </a:r>
        </a:p>
        <a:p>
          <a:endParaRPr lang="ru-RU" sz="1700" dirty="0" smtClean="0"/>
        </a:p>
        <a:p>
          <a:endParaRPr lang="ru-RU" sz="1700" dirty="0"/>
        </a:p>
      </dgm:t>
    </dgm:pt>
    <dgm:pt modelId="{1234447B-2EAF-43AB-A787-C361567F773B}" type="parTrans" cxnId="{D5CD3845-F523-477B-B2E2-368AD3AF923F}">
      <dgm:prSet/>
      <dgm:spPr/>
      <dgm:t>
        <a:bodyPr/>
        <a:lstStyle/>
        <a:p>
          <a:endParaRPr lang="ru-RU"/>
        </a:p>
      </dgm:t>
    </dgm:pt>
    <dgm:pt modelId="{BDB72796-1307-4790-A551-C6001C5C722C}" type="sibTrans" cxnId="{D5CD3845-F523-477B-B2E2-368AD3AF923F}">
      <dgm:prSet/>
      <dgm:spPr/>
      <dgm:t>
        <a:bodyPr/>
        <a:lstStyle/>
        <a:p>
          <a:endParaRPr lang="ru-RU"/>
        </a:p>
      </dgm:t>
    </dgm:pt>
    <dgm:pt modelId="{EDC333C8-056A-4B30-BAA5-F365CD991BD0}">
      <dgm:prSet phldrT="[Текст]"/>
      <dgm:spPr/>
      <dgm:t>
        <a:bodyPr/>
        <a:lstStyle/>
        <a:p>
          <a:endParaRPr lang="ru-RU" dirty="0" smtClean="0"/>
        </a:p>
        <a:p>
          <a:r>
            <a:rPr lang="ru-RU" dirty="0" smtClean="0"/>
            <a:t>Комедия, сатира, басня:</a:t>
          </a:r>
        </a:p>
        <a:p>
          <a:r>
            <a:rPr lang="ru-RU" dirty="0" smtClean="0"/>
            <a:t>Тема: повседневная жизнь обычных людей;</a:t>
          </a:r>
        </a:p>
        <a:p>
          <a:r>
            <a:rPr lang="ru-RU" dirty="0" smtClean="0"/>
            <a:t>Возможен разговорный стиль, бытовые детали.</a:t>
          </a:r>
          <a:endParaRPr lang="ru-RU" dirty="0"/>
        </a:p>
      </dgm:t>
    </dgm:pt>
    <dgm:pt modelId="{1DD7972F-ED15-47C7-8E21-1D42A6A8770C}" type="parTrans" cxnId="{DBDC819B-26C9-4C85-949E-AF66C28BDA61}">
      <dgm:prSet/>
      <dgm:spPr/>
      <dgm:t>
        <a:bodyPr/>
        <a:lstStyle/>
        <a:p>
          <a:endParaRPr lang="ru-RU"/>
        </a:p>
      </dgm:t>
    </dgm:pt>
    <dgm:pt modelId="{B49174CE-81D6-462D-8B15-A3FD6A875E22}" type="sibTrans" cxnId="{DBDC819B-26C9-4C85-949E-AF66C28BDA61}">
      <dgm:prSet/>
      <dgm:spPr/>
      <dgm:t>
        <a:bodyPr/>
        <a:lstStyle/>
        <a:p>
          <a:endParaRPr lang="ru-RU"/>
        </a:p>
      </dgm:t>
    </dgm:pt>
    <dgm:pt modelId="{BF5A7175-4827-4BD7-9C3C-5E8E0B2BECAE}" type="pres">
      <dgm:prSet presAssocID="{D5B101A4-945F-4158-9BAD-5155E85A4FC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821AC6-9100-4F66-835C-C2489330BF90}" type="pres">
      <dgm:prSet presAssocID="{D5B101A4-945F-4158-9BAD-5155E85A4FCF}" presName="bkgdShp" presStyleLbl="alignAccFollowNode1" presStyleIdx="0" presStyleCnt="1"/>
      <dgm:spPr/>
    </dgm:pt>
    <dgm:pt modelId="{DA742248-671A-4D00-87C1-04EC07FD2B99}" type="pres">
      <dgm:prSet presAssocID="{D5B101A4-945F-4158-9BAD-5155E85A4FCF}" presName="linComp" presStyleCnt="0"/>
      <dgm:spPr/>
    </dgm:pt>
    <dgm:pt modelId="{93B63044-8319-4496-990D-F3D6A1A7ECB7}" type="pres">
      <dgm:prSet presAssocID="{57A993A6-300E-426C-AED3-CAE6DC8846E0}" presName="compNode" presStyleCnt="0"/>
      <dgm:spPr/>
    </dgm:pt>
    <dgm:pt modelId="{6625C452-B900-406F-9F84-5118D051CBE0}" type="pres">
      <dgm:prSet presAssocID="{57A993A6-300E-426C-AED3-CAE6DC8846E0}" presName="node" presStyleLbl="node1" presStyleIdx="0" presStyleCnt="2" custScaleX="95719" custScaleY="143062" custLinFactNeighborX="1505" custLinFactNeighborY="-10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B9C9C2-663D-4960-B46F-1C242EAF70F2}" type="pres">
      <dgm:prSet presAssocID="{57A993A6-300E-426C-AED3-CAE6DC8846E0}" presName="invisiNode" presStyleLbl="node1" presStyleIdx="0" presStyleCnt="2"/>
      <dgm:spPr/>
    </dgm:pt>
    <dgm:pt modelId="{1F0D53D0-7065-44DA-ABD7-248CE09CB053}" type="pres">
      <dgm:prSet presAssocID="{57A993A6-300E-426C-AED3-CAE6DC8846E0}" presName="imagNode" presStyleLbl="fgImgPlace1" presStyleIdx="0" presStyleCnt="2" custScaleY="79744" custLinFactNeighborX="151" custLinFactNeighborY="-23925"/>
      <dgm:spPr>
        <a:prstGeom prst="horizontalScroll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30FDAB4-B7F1-4A2A-A2B5-B0D282C74F9C}" type="pres">
      <dgm:prSet presAssocID="{BDB72796-1307-4790-A551-C6001C5C722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9BCF008C-AD6D-4D17-9EB2-DC5FE49AB7E2}" type="pres">
      <dgm:prSet presAssocID="{EDC333C8-056A-4B30-BAA5-F365CD991BD0}" presName="compNode" presStyleCnt="0"/>
      <dgm:spPr/>
    </dgm:pt>
    <dgm:pt modelId="{058BC25C-FC7F-48FA-B624-5832CDBC1543}" type="pres">
      <dgm:prSet presAssocID="{EDC333C8-056A-4B30-BAA5-F365CD991BD0}" presName="node" presStyleLbl="node1" presStyleIdx="1" presStyleCnt="2" custScaleY="129188" custLinFactNeighborX="6839" custLinFactNeighborY="-7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7B96A-B522-47CB-A7ED-8F8CFBB4E3D7}" type="pres">
      <dgm:prSet presAssocID="{EDC333C8-056A-4B30-BAA5-F365CD991BD0}" presName="invisiNode" presStyleLbl="node1" presStyleIdx="1" presStyleCnt="2"/>
      <dgm:spPr/>
    </dgm:pt>
    <dgm:pt modelId="{3DCA266D-3444-4A25-A346-8B07FF16D599}" type="pres">
      <dgm:prSet presAssocID="{EDC333C8-056A-4B30-BAA5-F365CD991BD0}" presName="imagNode" presStyleLbl="fgImgPlace1" presStyleIdx="1" presStyleCnt="2" custScaleY="83413" custLinFactNeighborX="6839" custLinFactNeighborY="-1032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D231BAD8-A23A-4053-8B99-704D730E3024}" type="presOf" srcId="{EDC333C8-056A-4B30-BAA5-F365CD991BD0}" destId="{058BC25C-FC7F-48FA-B624-5832CDBC1543}" srcOrd="0" destOrd="0" presId="urn:microsoft.com/office/officeart/2005/8/layout/pList2"/>
    <dgm:cxn modelId="{3A9209E7-84CE-4736-9159-40F232DD102A}" type="presOf" srcId="{BDB72796-1307-4790-A551-C6001C5C722C}" destId="{430FDAB4-B7F1-4A2A-A2B5-B0D282C74F9C}" srcOrd="0" destOrd="0" presId="urn:microsoft.com/office/officeart/2005/8/layout/pList2"/>
    <dgm:cxn modelId="{D5CD3845-F523-477B-B2E2-368AD3AF923F}" srcId="{D5B101A4-945F-4158-9BAD-5155E85A4FCF}" destId="{57A993A6-300E-426C-AED3-CAE6DC8846E0}" srcOrd="0" destOrd="0" parTransId="{1234447B-2EAF-43AB-A787-C361567F773B}" sibTransId="{BDB72796-1307-4790-A551-C6001C5C722C}"/>
    <dgm:cxn modelId="{69771D5D-A45F-439C-9218-75B38BF3B46A}" type="presOf" srcId="{57A993A6-300E-426C-AED3-CAE6DC8846E0}" destId="{6625C452-B900-406F-9F84-5118D051CBE0}" srcOrd="0" destOrd="0" presId="urn:microsoft.com/office/officeart/2005/8/layout/pList2"/>
    <dgm:cxn modelId="{DBDC819B-26C9-4C85-949E-AF66C28BDA61}" srcId="{D5B101A4-945F-4158-9BAD-5155E85A4FCF}" destId="{EDC333C8-056A-4B30-BAA5-F365CD991BD0}" srcOrd="1" destOrd="0" parTransId="{1DD7972F-ED15-47C7-8E21-1D42A6A8770C}" sibTransId="{B49174CE-81D6-462D-8B15-A3FD6A875E22}"/>
    <dgm:cxn modelId="{BFECD5C4-1AF5-4901-B93E-0CFDCFC5BE74}" type="presOf" srcId="{D5B101A4-945F-4158-9BAD-5155E85A4FCF}" destId="{BF5A7175-4827-4BD7-9C3C-5E8E0B2BECAE}" srcOrd="0" destOrd="0" presId="urn:microsoft.com/office/officeart/2005/8/layout/pList2"/>
    <dgm:cxn modelId="{EDD2F8EF-E364-408B-9821-07B918992722}" type="presParOf" srcId="{BF5A7175-4827-4BD7-9C3C-5E8E0B2BECAE}" destId="{36821AC6-9100-4F66-835C-C2489330BF90}" srcOrd="0" destOrd="0" presId="urn:microsoft.com/office/officeart/2005/8/layout/pList2"/>
    <dgm:cxn modelId="{6F7B842B-74F1-4A99-894B-7DBFA14B6A41}" type="presParOf" srcId="{BF5A7175-4827-4BD7-9C3C-5E8E0B2BECAE}" destId="{DA742248-671A-4D00-87C1-04EC07FD2B99}" srcOrd="1" destOrd="0" presId="urn:microsoft.com/office/officeart/2005/8/layout/pList2"/>
    <dgm:cxn modelId="{EDE79766-D314-404F-A97E-AE35FE5DF5AD}" type="presParOf" srcId="{DA742248-671A-4D00-87C1-04EC07FD2B99}" destId="{93B63044-8319-4496-990D-F3D6A1A7ECB7}" srcOrd="0" destOrd="0" presId="urn:microsoft.com/office/officeart/2005/8/layout/pList2"/>
    <dgm:cxn modelId="{BFAD9FCD-EB60-413E-8FAC-60AD4CB3DAFD}" type="presParOf" srcId="{93B63044-8319-4496-990D-F3D6A1A7ECB7}" destId="{6625C452-B900-406F-9F84-5118D051CBE0}" srcOrd="0" destOrd="0" presId="urn:microsoft.com/office/officeart/2005/8/layout/pList2"/>
    <dgm:cxn modelId="{7120D25E-74FC-4083-B9EC-CA4C2054A257}" type="presParOf" srcId="{93B63044-8319-4496-990D-F3D6A1A7ECB7}" destId="{DAB9C9C2-663D-4960-B46F-1C242EAF70F2}" srcOrd="1" destOrd="0" presId="urn:microsoft.com/office/officeart/2005/8/layout/pList2"/>
    <dgm:cxn modelId="{49C3E2B7-14A4-4C9A-9E9F-26F4A3976BB5}" type="presParOf" srcId="{93B63044-8319-4496-990D-F3D6A1A7ECB7}" destId="{1F0D53D0-7065-44DA-ABD7-248CE09CB053}" srcOrd="2" destOrd="0" presId="urn:microsoft.com/office/officeart/2005/8/layout/pList2"/>
    <dgm:cxn modelId="{4CF9E497-9BAB-48B2-984B-E94E417041AF}" type="presParOf" srcId="{DA742248-671A-4D00-87C1-04EC07FD2B99}" destId="{430FDAB4-B7F1-4A2A-A2B5-B0D282C74F9C}" srcOrd="1" destOrd="0" presId="urn:microsoft.com/office/officeart/2005/8/layout/pList2"/>
    <dgm:cxn modelId="{E6DDF225-D538-42D5-90E5-933900038B0B}" type="presParOf" srcId="{DA742248-671A-4D00-87C1-04EC07FD2B99}" destId="{9BCF008C-AD6D-4D17-9EB2-DC5FE49AB7E2}" srcOrd="2" destOrd="0" presId="urn:microsoft.com/office/officeart/2005/8/layout/pList2"/>
    <dgm:cxn modelId="{E0161BCD-1793-428E-A165-3935E19B6C17}" type="presParOf" srcId="{9BCF008C-AD6D-4D17-9EB2-DC5FE49AB7E2}" destId="{058BC25C-FC7F-48FA-B624-5832CDBC1543}" srcOrd="0" destOrd="0" presId="urn:microsoft.com/office/officeart/2005/8/layout/pList2"/>
    <dgm:cxn modelId="{D8FF6BCC-D6A7-4EFE-9709-F5CE9648A02B}" type="presParOf" srcId="{9BCF008C-AD6D-4D17-9EB2-DC5FE49AB7E2}" destId="{A7A7B96A-B522-47CB-A7ED-8F8CFBB4E3D7}" srcOrd="1" destOrd="0" presId="urn:microsoft.com/office/officeart/2005/8/layout/pList2"/>
    <dgm:cxn modelId="{B1110BB8-2043-47E7-A189-C97B51AF55B7}" type="presParOf" srcId="{9BCF008C-AD6D-4D17-9EB2-DC5FE49AB7E2}" destId="{3DCA266D-3444-4A25-A346-8B07FF16D599}" srcOrd="2" destOrd="0" presId="urn:microsoft.com/office/officeart/2005/8/layout/p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231458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«Пётр Великий русской литературы»</a:t>
            </a:r>
          </a:p>
          <a:p>
            <a:pPr algn="ctr"/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Особенности русского классицизма: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5"/>
            <a:ext cx="9144000" cy="5357826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FF0000"/>
              </a:buClr>
              <a:buFont typeface="Wingdings 2" pitchFamily="18" charset="2"/>
              <a:buAutoNum type="arabicPeriod"/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Связь с современной действительностью, которая в лучших произведениях освещается с точки зрения передовых идей времени.</a:t>
            </a:r>
          </a:p>
          <a:p>
            <a:pPr marL="457200" indent="-457200">
              <a:buClr>
                <a:srgbClr val="FF0000"/>
              </a:buClr>
              <a:buFont typeface="Wingdings 2" pitchFamily="18" charset="2"/>
              <a:buAutoNum type="arabicPeriod"/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 Обличительно-сатирическая струя в творчестве писателей.</a:t>
            </a:r>
          </a:p>
          <a:p>
            <a:pPr marL="457200" indent="-457200">
              <a:buClr>
                <a:srgbClr val="FF0000"/>
              </a:buClr>
              <a:buFont typeface="Wingdings 2" pitchFamily="18" charset="2"/>
              <a:buAutoNum type="arabicPeriod"/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 Интерес к истории своей Родины.</a:t>
            </a:r>
          </a:p>
          <a:p>
            <a:pPr marL="457200" indent="-457200">
              <a:buClr>
                <a:srgbClr val="FF0000"/>
              </a:buClr>
              <a:buFont typeface="Wingdings 2" pitchFamily="18" charset="2"/>
              <a:buAutoNum type="arabicPeriod"/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 Защита преобразований Петровской эпохи.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 Русский классицизм показал человека в его духовной жизни</a:t>
            </a:r>
            <a:r>
              <a:rPr lang="ru-RU" b="1" i="1" dirty="0" smtClean="0"/>
              <a:t>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Представители русского классицизма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5"/>
          </a:xfrm>
        </p:spPr>
        <p:txBody>
          <a:bodyPr/>
          <a:lstStyle/>
          <a:p>
            <a:r>
              <a:rPr lang="ru-RU" dirty="0" smtClean="0"/>
              <a:t>М.В.Ломоносов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Г.Р.Державин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Д.И.Фонвизин</a:t>
            </a:r>
            <a:endParaRPr lang="ru-RU" dirty="0"/>
          </a:p>
        </p:txBody>
      </p:sp>
      <p:pic>
        <p:nvPicPr>
          <p:cNvPr id="4" name="Рисунок 3" descr="lomonosov.jpg"/>
          <p:cNvPicPr>
            <a:picLocks noChangeAspect="1"/>
          </p:cNvPicPr>
          <p:nvPr/>
        </p:nvPicPr>
        <p:blipFill>
          <a:blip r:embed="rId2"/>
          <a:srcRect r="18919" b="16666"/>
          <a:stretch>
            <a:fillRect/>
          </a:stretch>
        </p:blipFill>
        <p:spPr>
          <a:xfrm flipH="1">
            <a:off x="6715140" y="1500174"/>
            <a:ext cx="2428860" cy="340040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 descr="Державин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2143116"/>
            <a:ext cx="2214578" cy="307931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 descr="Фонвизин.jpg"/>
          <p:cNvPicPr>
            <a:picLocks noChangeAspect="1"/>
          </p:cNvPicPr>
          <p:nvPr/>
        </p:nvPicPr>
        <p:blipFill>
          <a:blip r:embed="rId4"/>
          <a:srcRect l="9756" t="7129" r="12195" b="27517"/>
          <a:stretch>
            <a:fillRect/>
          </a:stretch>
        </p:blipFill>
        <p:spPr>
          <a:xfrm flipH="1">
            <a:off x="5286380" y="4143356"/>
            <a:ext cx="2286016" cy="27146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8" descr="1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EBDDC0"/>
              </a:clrFrom>
              <a:clrTo>
                <a:srgbClr val="EBDD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1500174"/>
            <a:ext cx="3595693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5720" y="1643050"/>
            <a:ext cx="65722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76" indent="-265176">
              <a:defRPr/>
            </a:pPr>
            <a:r>
              <a:rPr lang="ru-RU" sz="4800" b="1" i="1" dirty="0" smtClean="0"/>
              <a:t>Михаил </a:t>
            </a:r>
          </a:p>
          <a:p>
            <a:pPr marL="265176" indent="-265176">
              <a:defRPr/>
            </a:pPr>
            <a:r>
              <a:rPr lang="ru-RU" sz="4800" b="1" i="1" dirty="0" smtClean="0"/>
              <a:t>Васильевич </a:t>
            </a:r>
          </a:p>
          <a:p>
            <a:pPr marL="265176" indent="-265176">
              <a:defRPr/>
            </a:pPr>
            <a:r>
              <a:rPr lang="ru-RU" sz="4800" b="1" i="1" dirty="0" smtClean="0"/>
              <a:t>Ломоносов</a:t>
            </a:r>
          </a:p>
          <a:p>
            <a:pPr marL="265176" indent="-265176">
              <a:defRPr/>
            </a:pPr>
            <a:r>
              <a:rPr lang="ru-RU" sz="4800" b="1" i="1" dirty="0" smtClean="0"/>
              <a:t>(1711-1765)</a:t>
            </a:r>
            <a:endParaRPr lang="ru-RU" sz="4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1\Desktop\Безымянны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1857412"/>
            <a:ext cx="1114432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829188"/>
          </a:xfrm>
        </p:spPr>
        <p:txBody>
          <a:bodyPr>
            <a:normAutofit fontScale="85000" lnSpcReduction="20000"/>
          </a:bodyPr>
          <a:lstStyle/>
          <a:p>
            <a:pPr marL="265176" indent="-265176">
              <a:buClr>
                <a:srgbClr val="FF0000"/>
              </a:buClr>
              <a:buFont typeface="Wingdings 2"/>
              <a:buChar char=""/>
              <a:defRPr/>
            </a:pPr>
            <a:r>
              <a:rPr lang="ru-RU" b="1" u="sng" dirty="0" smtClean="0">
                <a:solidFill>
                  <a:srgbClr val="FF0000"/>
                </a:solidFill>
              </a:rPr>
              <a:t>ОДА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i="1" dirty="0" smtClean="0">
                <a:solidFill>
                  <a:srgbClr val="002060"/>
                </a:solidFill>
              </a:rPr>
              <a:t>(от греч. «песнь») – жанр лирической поэзии; стихотворение восторженного характера в честь какого-либо лица или события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 algn="ctr">
              <a:spcBef>
                <a:spcPct val="50000"/>
              </a:spcBef>
              <a:buNone/>
              <a:defRPr/>
            </a:pPr>
            <a:r>
              <a:rPr lang="ru-RU" b="1" u="sng" dirty="0" smtClean="0">
                <a:solidFill>
                  <a:srgbClr val="FF0000"/>
                </a:solidFill>
              </a:rPr>
              <a:t>Из истории жанра. </a:t>
            </a:r>
          </a:p>
          <a:p>
            <a:pPr marL="342900" indent="-342900">
              <a:spcBef>
                <a:spcPct val="50000"/>
              </a:spcBef>
              <a:buClr>
                <a:srgbClr val="FF0000"/>
              </a:buClr>
              <a:buFontTx/>
              <a:buAutoNum type="arabicPeriod"/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Возник в античности, сначала представлял собой песнь с широким лирическим содержанием.</a:t>
            </a:r>
          </a:p>
          <a:p>
            <a:pPr marL="342900" indent="-342900">
              <a:spcBef>
                <a:spcPct val="50000"/>
              </a:spcBef>
              <a:buClr>
                <a:srgbClr val="FF0000"/>
              </a:buClr>
              <a:buFontTx/>
              <a:buAutoNum type="arabicPeriod"/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В русской теории классицизма ода создается как жанр героический, гражданской лирики с обязательным «высоким»  содержанием и торжественным «возвышенным» стилем выражения.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lomonoso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142984"/>
            <a:ext cx="3382962" cy="53467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643306" y="1142984"/>
            <a:ext cx="550069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b="1" i="1" dirty="0" smtClean="0">
              <a:solidFill>
                <a:srgbClr val="002060"/>
              </a:solidFill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Ломоносов написал </a:t>
            </a:r>
            <a:r>
              <a:rPr lang="ru-RU" sz="2000" b="1" i="1" dirty="0" smtClean="0">
                <a:solidFill>
                  <a:srgbClr val="FF0000"/>
                </a:solidFill>
              </a:rPr>
              <a:t>20</a:t>
            </a:r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ru-RU" sz="2000" b="1" i="1" dirty="0" smtClean="0">
                <a:solidFill>
                  <a:srgbClr val="002060"/>
                </a:solidFill>
              </a:rPr>
              <a:t>больших торжественных</a:t>
            </a:r>
            <a:r>
              <a:rPr lang="ru-RU" sz="2000" b="1" i="1" dirty="0" smtClean="0"/>
              <a:t> </a:t>
            </a:r>
            <a:r>
              <a:rPr lang="ru-RU" sz="2000" b="1" i="1" dirty="0" smtClean="0">
                <a:solidFill>
                  <a:srgbClr val="FF0000"/>
                </a:solidFill>
              </a:rPr>
              <a:t>од. </a:t>
            </a:r>
            <a:r>
              <a:rPr lang="ru-RU" sz="2000" b="1" i="1" dirty="0" smtClean="0">
                <a:solidFill>
                  <a:srgbClr val="002060"/>
                </a:solidFill>
              </a:rPr>
              <a:t>Они положили начало</a:t>
            </a:r>
            <a:r>
              <a:rPr lang="ru-RU" sz="2000" b="1" i="1" dirty="0" smtClean="0"/>
              <a:t> </a:t>
            </a:r>
            <a:r>
              <a:rPr lang="ru-RU" sz="2000" b="1" i="1" dirty="0" smtClean="0">
                <a:solidFill>
                  <a:srgbClr val="FF0000"/>
                </a:solidFill>
              </a:rPr>
              <a:t>поэзии заказной, поэзии государственного служения. Идея государства </a:t>
            </a:r>
            <a:r>
              <a:rPr lang="ru-RU" sz="2000" b="1" i="1" dirty="0" smtClean="0">
                <a:solidFill>
                  <a:srgbClr val="002060"/>
                </a:solidFill>
              </a:rPr>
              <a:t>венчала собою систему взглядов, нашедшую выражение в одах</a:t>
            </a:r>
            <a:r>
              <a:rPr lang="ru-RU" sz="2000" b="1" i="1" dirty="0" smtClean="0"/>
              <a:t>. 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Монархов воспевали потому, что они государству служили, 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географические просторы – потому, что они свидетельствовали  о могуществе государства, 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мир – потому, что он способствовал процветанию государства.</a:t>
            </a:r>
            <a:r>
              <a:rPr lang="ru-RU" sz="2000" b="1" i="1" dirty="0" smtClean="0"/>
              <a:t> 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rgbClr val="FF0000"/>
                </a:solidFill>
              </a:rPr>
              <a:t>Идеалом  Ломоносова была просвещенная монархия</a:t>
            </a:r>
            <a:r>
              <a:rPr lang="ru-RU" sz="2400" b="1" i="1" dirty="0" smtClean="0">
                <a:solidFill>
                  <a:srgbClr val="FF0000"/>
                </a:solidFill>
              </a:rPr>
              <a:t>.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5400684" cy="462560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2900" b="1" dirty="0" smtClean="0">
                <a:solidFill>
                  <a:srgbClr val="002060"/>
                </a:solidFill>
              </a:rPr>
              <a:t>Я знак бессмертия себе воздвигнул </a:t>
            </a:r>
            <a:br>
              <a:rPr lang="ru-RU" sz="2900" b="1" dirty="0" smtClean="0">
                <a:solidFill>
                  <a:srgbClr val="002060"/>
                </a:solidFill>
              </a:rPr>
            </a:br>
            <a:r>
              <a:rPr lang="ru-RU" sz="2900" b="1" dirty="0" smtClean="0">
                <a:solidFill>
                  <a:srgbClr val="002060"/>
                </a:solidFill>
              </a:rPr>
              <a:t>Превыше пирамид и крепче меди, </a:t>
            </a:r>
            <a:br>
              <a:rPr lang="ru-RU" sz="2900" b="1" dirty="0" smtClean="0">
                <a:solidFill>
                  <a:srgbClr val="002060"/>
                </a:solidFill>
              </a:rPr>
            </a:br>
            <a:r>
              <a:rPr lang="ru-RU" sz="2900" b="1" dirty="0" smtClean="0">
                <a:solidFill>
                  <a:srgbClr val="002060"/>
                </a:solidFill>
              </a:rPr>
              <a:t>Что бурный Аквилон </a:t>
            </a:r>
            <a:r>
              <a:rPr lang="ru-RU" sz="2900" b="1" dirty="0" err="1" smtClean="0">
                <a:solidFill>
                  <a:srgbClr val="002060"/>
                </a:solidFill>
              </a:rPr>
              <a:t>сотреть</a:t>
            </a:r>
            <a:r>
              <a:rPr lang="ru-RU" sz="2900" b="1" dirty="0" smtClean="0">
                <a:solidFill>
                  <a:srgbClr val="002060"/>
                </a:solidFill>
              </a:rPr>
              <a:t> не может </a:t>
            </a:r>
            <a:br>
              <a:rPr lang="ru-RU" sz="2900" b="1" dirty="0" smtClean="0">
                <a:solidFill>
                  <a:srgbClr val="002060"/>
                </a:solidFill>
              </a:rPr>
            </a:br>
            <a:r>
              <a:rPr lang="ru-RU" sz="2900" b="1" dirty="0" smtClean="0">
                <a:solidFill>
                  <a:srgbClr val="002060"/>
                </a:solidFill>
              </a:rPr>
              <a:t>Ни множество веков, ни </a:t>
            </a:r>
            <a:r>
              <a:rPr lang="ru-RU" sz="2900" b="1" dirty="0" err="1" smtClean="0">
                <a:solidFill>
                  <a:srgbClr val="002060"/>
                </a:solidFill>
              </a:rPr>
              <a:t>една</a:t>
            </a:r>
            <a:r>
              <a:rPr lang="ru-RU" sz="2900" b="1" dirty="0" smtClean="0">
                <a:solidFill>
                  <a:srgbClr val="002060"/>
                </a:solidFill>
              </a:rPr>
              <a:t> древность. </a:t>
            </a:r>
            <a:br>
              <a:rPr lang="ru-RU" sz="2900" b="1" dirty="0" smtClean="0">
                <a:solidFill>
                  <a:srgbClr val="002060"/>
                </a:solidFill>
              </a:rPr>
            </a:br>
            <a:r>
              <a:rPr lang="ru-RU" sz="2900" b="1" dirty="0" smtClean="0">
                <a:solidFill>
                  <a:srgbClr val="002060"/>
                </a:solidFill>
              </a:rPr>
              <a:t>Не вовсе я умру, но смерть оставит </a:t>
            </a:r>
            <a:br>
              <a:rPr lang="ru-RU" sz="2900" b="1" dirty="0" smtClean="0">
                <a:solidFill>
                  <a:srgbClr val="002060"/>
                </a:solidFill>
              </a:rPr>
            </a:br>
            <a:r>
              <a:rPr lang="ru-RU" sz="2900" b="1" dirty="0" err="1" smtClean="0">
                <a:solidFill>
                  <a:srgbClr val="002060"/>
                </a:solidFill>
              </a:rPr>
              <a:t>Велику</a:t>
            </a:r>
            <a:r>
              <a:rPr lang="ru-RU" sz="2900" b="1" dirty="0" smtClean="0">
                <a:solidFill>
                  <a:srgbClr val="002060"/>
                </a:solidFill>
              </a:rPr>
              <a:t> часть мою, как жизнь </a:t>
            </a:r>
            <a:r>
              <a:rPr lang="ru-RU" sz="2900" b="1" dirty="0" err="1" smtClean="0">
                <a:solidFill>
                  <a:srgbClr val="002060"/>
                </a:solidFill>
              </a:rPr>
              <a:t>скончаю</a:t>
            </a:r>
            <a:r>
              <a:rPr lang="ru-RU" sz="2900" b="1" dirty="0" smtClean="0">
                <a:solidFill>
                  <a:srgbClr val="002060"/>
                </a:solidFill>
              </a:rPr>
              <a:t>. </a:t>
            </a:r>
            <a:br>
              <a:rPr lang="ru-RU" sz="2900" b="1" dirty="0" smtClean="0">
                <a:solidFill>
                  <a:srgbClr val="002060"/>
                </a:solidFill>
              </a:rPr>
            </a:br>
            <a:r>
              <a:rPr lang="ru-RU" sz="2900" b="1" dirty="0" smtClean="0">
                <a:solidFill>
                  <a:srgbClr val="002060"/>
                </a:solidFill>
              </a:rPr>
              <a:t>Я буду возрастать повсюду славой, </a:t>
            </a:r>
            <a:br>
              <a:rPr lang="ru-RU" sz="2900" b="1" dirty="0" smtClean="0">
                <a:solidFill>
                  <a:srgbClr val="002060"/>
                </a:solidFill>
              </a:rPr>
            </a:br>
            <a:r>
              <a:rPr lang="ru-RU" sz="2900" b="1" dirty="0" smtClean="0">
                <a:solidFill>
                  <a:srgbClr val="002060"/>
                </a:solidFill>
              </a:rPr>
              <a:t>Пока великий Рим владеет светом</a:t>
            </a:r>
            <a:r>
              <a:rPr lang="ru-RU" sz="2900" b="1" i="1" dirty="0" smtClean="0"/>
              <a:t>.</a:t>
            </a:r>
            <a:endParaRPr lang="ru-RU" b="1" i="1" dirty="0" smtClean="0"/>
          </a:p>
          <a:p>
            <a:endParaRPr lang="ru-RU" dirty="0"/>
          </a:p>
        </p:txBody>
      </p:sp>
      <p:pic>
        <p:nvPicPr>
          <p:cNvPr id="4" name="Picture 4" descr="могила Ломоносова в Алек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1000108"/>
            <a:ext cx="3203575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6"/>
          <p:cNvSpPr>
            <a:spLocks noChangeArrowheads="1"/>
          </p:cNvSpPr>
          <p:nvPr/>
        </p:nvSpPr>
        <p:spPr bwMode="auto">
          <a:xfrm>
            <a:off x="4859338" y="5786454"/>
            <a:ext cx="42846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Verdana" pitchFamily="34" charset="0"/>
              </a:rPr>
              <a:t>Могила М.В.Ломоносова в </a:t>
            </a:r>
            <a:r>
              <a:rPr lang="ru-RU" b="1" dirty="0" err="1">
                <a:solidFill>
                  <a:srgbClr val="002060"/>
                </a:solidFill>
                <a:latin typeface="Verdana" pitchFamily="34" charset="0"/>
              </a:rPr>
              <a:t>Александро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</a:rPr>
              <a:t> – Невской лавре</a:t>
            </a:r>
            <a:endParaRPr lang="ru-RU" dirty="0">
              <a:solidFill>
                <a:srgbClr val="00206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rgbClr val="FF0000"/>
                </a:solidFill>
              </a:rPr>
              <a:t>Классицизм</a:t>
            </a: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002060"/>
                </a:solidFill>
              </a:rPr>
              <a:t>- литературное направление </a:t>
            </a:r>
            <a:r>
              <a:rPr lang="ru-RU" b="1" i="1" dirty="0" smtClean="0">
                <a:solidFill>
                  <a:srgbClr val="002060"/>
                </a:solidFill>
                <a:cs typeface="Arial" charset="0"/>
              </a:rPr>
              <a:t>Х</a:t>
            </a:r>
            <a:r>
              <a:rPr lang="en-US" b="1" i="1" dirty="0" err="1" smtClean="0">
                <a:solidFill>
                  <a:srgbClr val="002060"/>
                </a:solidFill>
                <a:cs typeface="Arial" charset="0"/>
              </a:rPr>
              <a:t>Vlll</a:t>
            </a:r>
            <a:r>
              <a:rPr lang="ru-RU" b="1" i="1" dirty="0" smtClean="0">
                <a:solidFill>
                  <a:srgbClr val="002060"/>
                </a:solidFill>
              </a:rPr>
              <a:t>, начала </a:t>
            </a:r>
            <a:r>
              <a:rPr lang="en-US" b="1" i="1" dirty="0" err="1" smtClean="0">
                <a:solidFill>
                  <a:srgbClr val="002060"/>
                </a:solidFill>
              </a:rPr>
              <a:t>XlX</a:t>
            </a:r>
            <a:r>
              <a:rPr lang="ru-RU" b="1" i="1" dirty="0" smtClean="0">
                <a:solidFill>
                  <a:srgbClr val="002060"/>
                </a:solidFill>
              </a:rPr>
              <a:t> веков, для которого характерны высокая тематика, строгое соблюдение определенных творческих норм и правил, отражение жизни в идеальных образах.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Классицизм в архитектуре и живописи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6.jpg"/>
          <p:cNvPicPr>
            <a:picLocks noGrp="1" noChangeAspect="1"/>
          </p:cNvPicPr>
          <p:nvPr>
            <p:ph idx="1"/>
          </p:nvPr>
        </p:nvPicPr>
        <p:blipFill>
          <a:blip r:embed="rId2"/>
          <a:srcRect b="25490"/>
          <a:stretch>
            <a:fillRect/>
          </a:stretch>
        </p:blipFill>
        <p:spPr>
          <a:xfrm>
            <a:off x="285720" y="2143116"/>
            <a:ext cx="4857784" cy="33575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 descr="louis_xiv_of_fran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1851034"/>
            <a:ext cx="3454564" cy="47212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609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Краткая история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05897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Основные черты: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3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/>
              <a:t>Обращение к формам и образцам античного искусства как к классическим и идеальным образцам;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Культ разума;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Принцип рационализма и подражания природе;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Логичность построения и изложения материала;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Строгая сюжетно-композиционная организация, схематизм;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Активное обращение к общественной гражданственной проблематике;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Соответствие формы содержанию.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Главный принцип классицизма: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/>
              <a:t>Господство разума над чувством</a:t>
            </a:r>
            <a:endParaRPr lang="ru-RU" sz="3600" b="1" dirty="0"/>
          </a:p>
        </p:txBody>
      </p:sp>
      <p:sp>
        <p:nvSpPr>
          <p:cNvPr id="4" name="Блок-схема: сопоставление 3"/>
          <p:cNvSpPr/>
          <p:nvPr/>
        </p:nvSpPr>
        <p:spPr>
          <a:xfrm>
            <a:off x="4286248" y="3429000"/>
            <a:ext cx="500066" cy="3071834"/>
          </a:xfrm>
          <a:prstGeom prst="flowChartCol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Дуга 4"/>
          <p:cNvSpPr/>
          <p:nvPr/>
        </p:nvSpPr>
        <p:spPr>
          <a:xfrm rot="18564642">
            <a:off x="2913556" y="3427758"/>
            <a:ext cx="2916647" cy="2817976"/>
          </a:xfrm>
          <a:prstGeom prst="arc">
            <a:avLst>
              <a:gd name="adj1" fmla="val 16200000"/>
              <a:gd name="adj2" fmla="val 3103828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задержка 5"/>
          <p:cNvSpPr/>
          <p:nvPr/>
        </p:nvSpPr>
        <p:spPr>
          <a:xfrm rot="5400000">
            <a:off x="2607455" y="3607595"/>
            <a:ext cx="857256" cy="1643074"/>
          </a:xfrm>
          <a:prstGeom prst="flowChartDe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/>
              <a:t>чувство</a:t>
            </a:r>
            <a:endParaRPr lang="ru-RU" sz="2400" b="1" dirty="0"/>
          </a:p>
        </p:txBody>
      </p:sp>
      <p:sp>
        <p:nvSpPr>
          <p:cNvPr id="7" name="Блок-схема: задержка 6"/>
          <p:cNvSpPr/>
          <p:nvPr/>
        </p:nvSpPr>
        <p:spPr>
          <a:xfrm rot="5400000">
            <a:off x="5464975" y="4536289"/>
            <a:ext cx="857256" cy="1500198"/>
          </a:xfrm>
          <a:prstGeom prst="flowChartDe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800" b="1" dirty="0" smtClean="0"/>
              <a:t>разум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Герои классицизма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dirty="0" smtClean="0"/>
              <a:t>Четкое деление персонажей на положительных и отрицательных;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Герой обладает одной доминирующей чертой характера;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«говорящие» фамилии;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571736" y="4500570"/>
          <a:ext cx="5572164" cy="207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люс 4"/>
          <p:cNvSpPr/>
          <p:nvPr/>
        </p:nvSpPr>
        <p:spPr>
          <a:xfrm>
            <a:off x="2857488" y="5072074"/>
            <a:ext cx="914400" cy="914400"/>
          </a:xfrm>
          <a:prstGeom prst="mathPl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Минус 5"/>
          <p:cNvSpPr/>
          <p:nvPr/>
        </p:nvSpPr>
        <p:spPr>
          <a:xfrm>
            <a:off x="6715140" y="5072074"/>
            <a:ext cx="914400" cy="91440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Принцип   3х  единств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85926"/>
          <a:ext cx="91440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Строгая иерархия жанров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28750"/>
          <a:ext cx="9144000" cy="5429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7224" y="1785926"/>
            <a:ext cx="3357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Comic Sans MS" pitchFamily="66" charset="0"/>
              </a:rPr>
              <a:t>Высокие жанры</a:t>
            </a:r>
            <a:endParaRPr lang="ru-RU" sz="32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8" y="1928802"/>
            <a:ext cx="3094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Comic Sans MS" pitchFamily="66" charset="0"/>
              </a:rPr>
              <a:t>Низкие жанры</a:t>
            </a:r>
            <a:endParaRPr lang="ru-RU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274</TotalTime>
  <Words>438</Words>
  <PresentationFormat>Экран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Модульная</vt:lpstr>
      <vt:lpstr>Слайд 1</vt:lpstr>
      <vt:lpstr>Слайд 2</vt:lpstr>
      <vt:lpstr>Классицизм в архитектуре и живописи</vt:lpstr>
      <vt:lpstr>Краткая история</vt:lpstr>
      <vt:lpstr>Основные черты:</vt:lpstr>
      <vt:lpstr>Главный принцип классицизма:</vt:lpstr>
      <vt:lpstr>Герои классицизма</vt:lpstr>
      <vt:lpstr>Принцип   3х  единств</vt:lpstr>
      <vt:lpstr>Строгая иерархия жанров</vt:lpstr>
      <vt:lpstr>Особенности русского классицизма:</vt:lpstr>
      <vt:lpstr>Представители русского классицизма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Классицизм </dc:title>
  <cp:lastModifiedBy>User</cp:lastModifiedBy>
  <cp:revision>43</cp:revision>
  <dcterms:modified xsi:type="dcterms:W3CDTF">2014-09-23T07:35:29Z</dcterms:modified>
</cp:coreProperties>
</file>