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84" r:id="rId2"/>
    <p:sldId id="287" r:id="rId3"/>
    <p:sldId id="269" r:id="rId4"/>
    <p:sldId id="315" r:id="rId5"/>
    <p:sldId id="293" r:id="rId6"/>
    <p:sldId id="270" r:id="rId7"/>
    <p:sldId id="271" r:id="rId8"/>
    <p:sldId id="272" r:id="rId9"/>
    <p:sldId id="273" r:id="rId10"/>
    <p:sldId id="297" r:id="rId11"/>
    <p:sldId id="296" r:id="rId12"/>
    <p:sldId id="295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31621-F6C6-4E23-B746-274C5C9392C9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AF44-6870-4663-A60F-F5C5B8B0E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0">
              <a:srgbClr val="C000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42999">
              <a:srgbClr val="C00000"/>
            </a:gs>
            <a:gs pos="58000">
              <a:srgbClr val="825600"/>
            </a:gs>
            <a:gs pos="72000">
              <a:srgbClr val="6600CC"/>
            </a:gs>
            <a:gs pos="87000">
              <a:srgbClr val="825600"/>
            </a:gs>
            <a:gs pos="100000">
              <a:srgbClr val="00B0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</a:rPr>
              <a:t>Портфолио работ учащихся по вышивке</a:t>
            </a:r>
            <a:endParaRPr lang="ru-RU" sz="9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0"/>
              </a:scheme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191422" cy="60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157574" y="3286124"/>
            <a:ext cx="4802665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42844" y="142852"/>
            <a:ext cx="4429156" cy="4099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5400000">
            <a:off x="-633142" y="1347465"/>
            <a:ext cx="6072206" cy="4091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 rot="5400000">
            <a:off x="3824991" y="1461366"/>
            <a:ext cx="6013986" cy="3948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Ленуся\Рабочий стол\Новая папка (3)\SAM_69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394994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Ленуся\Рабочий стол\Новая папка (3)\SAM_69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2057400"/>
            <a:ext cx="4710112" cy="4538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енуся\Рабочий стол\Новая папка (3)\SAM_6942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533400" y="381000"/>
            <a:ext cx="3571875" cy="6035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714876" y="357166"/>
            <a:ext cx="3998909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Ленуся\Рабочий стол\Новая папка (3)\SAM_695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04800" y="304800"/>
            <a:ext cx="4901417" cy="6310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C:\Documents and Settings\Ленуся\Рабочий стол\Новая папка (3)\SAM_694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5786446" y="381000"/>
            <a:ext cx="3165863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Ленуся\Рабочий стол\Новая папка (3)\SAM_695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28600" y="1828800"/>
            <a:ext cx="4267906" cy="4795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Documents and Settings\Ленуся\Рабочий стол\Новая папка (3)\SAM_6955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800600" y="228600"/>
            <a:ext cx="4122518" cy="5405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214282" y="714356"/>
            <a:ext cx="8358246" cy="542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kern="1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2051050" y="2997200"/>
            <a:ext cx="50419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0" name="Picture 2" descr="C:\Documents and Settings\Ленуся\Рабочий стол\фото скатерти\SAM_708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643042" y="-214338"/>
            <a:ext cx="5683627" cy="7500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00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уся\Рабочий стол\Новая папка (3)\SAM_6937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985781" cy="5719366"/>
          </a:xfrm>
          <a:prstGeom prst="rect">
            <a:avLst/>
          </a:prstGeom>
          <a:noFill/>
        </p:spPr>
      </p:pic>
      <p:pic>
        <p:nvPicPr>
          <p:cNvPr id="1027" name="Picture 3" descr="C:\Documents and Settings\Ленуся\Рабочий стол\Новая папка (3)\SAM_6947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605784" y="381000"/>
            <a:ext cx="4538216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енуся\Рабочий стол\фото скатерти\SAM_7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71472" y="428604"/>
            <a:ext cx="8093769" cy="57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Ленуся\Рабочий стол\Новая папка (3)\SAM_69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0"/>
            <a:ext cx="5000660" cy="43576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Ленуся\Рабочий стол\Новая папка (3)\SAM_69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54074" y="2833688"/>
            <a:ext cx="2889926" cy="4024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Ленуся\Рабочий стол\Новая папка (3)\SAM_69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33688"/>
            <a:ext cx="2818456" cy="4024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енуся\Рабочий стол\Новая папка (3)\SAM_69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6077">
            <a:off x="1828800" y="228600"/>
            <a:ext cx="5562600" cy="6410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M_0508"/>
          <p:cNvPicPr>
            <a:picLocks noChangeAspect="1" noChangeArrowheads="1"/>
          </p:cNvPicPr>
          <p:nvPr/>
        </p:nvPicPr>
        <p:blipFill>
          <a:blip r:embed="rId2" cstate="email">
            <a:lum bright="-14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6820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202115" y="1655747"/>
            <a:ext cx="5857916" cy="3260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енуся\Рабочий стол\Новая папка (3)\SAM_69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3514055" cy="617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Documents and Settings\Ленуся\Рабочий стол\Новая папка (3)\SAM_69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59430"/>
            <a:ext cx="4199855" cy="6117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5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Портфолио работ учащихся по вышивке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BLACKGIRL</cp:lastModifiedBy>
  <cp:revision>159</cp:revision>
  <dcterms:modified xsi:type="dcterms:W3CDTF">2013-03-03T06:42:15Z</dcterms:modified>
</cp:coreProperties>
</file>