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92" r:id="rId2"/>
    <p:sldId id="306" r:id="rId3"/>
    <p:sldId id="265" r:id="rId4"/>
    <p:sldId id="298" r:id="rId5"/>
    <p:sldId id="266" r:id="rId6"/>
    <p:sldId id="299" r:id="rId7"/>
    <p:sldId id="301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31621-F6C6-4E23-B746-274C5C9392C9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AF44-6870-4663-A60F-F5C5B8B0E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AF44-6870-4663-A60F-F5C5B8B0EE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AF44-6870-4663-A60F-F5C5B8B0EE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6600CC"/>
                </a:solidFill>
                <a:latin typeface="Monotype Corsiva" pitchFamily="66" charset="0"/>
              </a:rPr>
              <a:t>Методы и формы обучения, применяемые  на уроках  вышивания 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Муратова Т.А. ,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учитель технологии 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МОУ « СОЩ № 41»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Ленинского района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г. Саратова</a:t>
            </a:r>
            <a:endParaRPr lang="ru-RU" sz="1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2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5007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spc="200" dirty="0" smtClean="0">
                <a:solidFill>
                  <a:srgbClr val="FF0000"/>
                </a:solidFill>
                <a:latin typeface="Monotype Corsiva" pitchFamily="66" charset="0"/>
              </a:rPr>
              <a:t>«Истоки способностей и дарования детей  - на кончиках  их       пальцев»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              </a:t>
            </a:r>
            <a:r>
              <a:rPr lang="ru-RU" sz="3600" b="1" spc="200" dirty="0" smtClean="0">
                <a:solidFill>
                  <a:srgbClr val="FF0000"/>
                </a:solidFill>
                <a:latin typeface="Monotype Corsiva" pitchFamily="66" charset="0"/>
              </a:rPr>
              <a:t> 			 </a:t>
            </a:r>
          </a:p>
          <a:p>
            <a:pPr eaLnBrk="0" hangingPunct="0">
              <a:defRPr/>
            </a:pPr>
            <a:r>
              <a:rPr lang="ru-RU" sz="3600" b="1" spc="200" dirty="0" smtClean="0">
                <a:solidFill>
                  <a:srgbClr val="FF0000"/>
                </a:solidFill>
                <a:latin typeface="Monotype Corsiva" pitchFamily="66" charset="0"/>
              </a:rPr>
              <a:t>В. А.Сухомлинский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spc="200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572000" y="3214686"/>
            <a:ext cx="3005734" cy="3643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357950" y="0"/>
            <a:ext cx="2786050" cy="42896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технология\фестиваль педагогич  идей\рисунок1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633248" y="2077492"/>
            <a:ext cx="3277849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F:\технология\фестиваль педагогич  идей\рисунок8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55891" y="116632"/>
            <a:ext cx="188059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F:\технология\фестиваль педагогич  идей\рисунок13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40293" y="260648"/>
            <a:ext cx="1796809" cy="1707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F:\технология\фестиваль педагогич  идей\рисунок4.JPG"/>
          <p:cNvPicPr>
            <a:picLocks noChangeAspect="1" noChangeArrowheads="1"/>
          </p:cNvPicPr>
          <p:nvPr/>
        </p:nvPicPr>
        <p:blipFill>
          <a:blip r:embed="rId8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3419872" y="4640769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F:\технология\фестиваль педагогич  идей\рисунок9.JPG"/>
          <p:cNvPicPr>
            <a:picLocks noChangeAspect="1" noChangeArrowheads="1"/>
          </p:cNvPicPr>
          <p:nvPr/>
        </p:nvPicPr>
        <p:blipFill>
          <a:blip r:embed="rId9" cstate="email">
            <a:lum bright="10000" contrast="30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88281" y="4572008"/>
            <a:ext cx="2755719" cy="205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6" descr="SAM_0482"/>
          <p:cNvPicPr>
            <a:picLocks noChangeAspect="1" noChangeArrowheads="1"/>
          </p:cNvPicPr>
          <p:nvPr/>
        </p:nvPicPr>
        <p:blipFill>
          <a:blip r:embed="rId11" cstate="email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18" y="4606670"/>
            <a:ext cx="2924714" cy="2153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377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Каждая из тем раздела «Художественная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обработка материалов» дает поистине безграничные возможности развивать творческий потенциал ребенка, формировать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вкус,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чувство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прекрасного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email">
            <a:lum contrast="30000"/>
          </a:blip>
          <a:srcRect/>
          <a:stretch>
            <a:fillRect/>
          </a:stretch>
        </p:blipFill>
        <p:spPr bwMode="auto">
          <a:xfrm>
            <a:off x="7155891" y="2885318"/>
            <a:ext cx="1859717" cy="1721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6128"/>
            <a:ext cx="5378705" cy="56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9190" y="1214422"/>
            <a:ext cx="42148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подходить к решению любых задач, ценить прекрасное. Творческие люди быстрее адаптируются в обществе, на работе, лучше осваивают профессию и выполняют свое дело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стремлюсь научить школьников думать, анализировать, выдвигать идеи, смелее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9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 001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201" y="1661923"/>
            <a:ext cx="5895559" cy="5007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43636" y="500042"/>
            <a:ext cx="300036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Она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позволяет приобрести и </a:t>
            </a: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совершенство-вать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основные умения и навыки, необходимые при вышивании.</a:t>
            </a:r>
            <a:endParaRPr lang="ru-RU" sz="32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Основной формой обучения является практическая работа.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3" y="0"/>
            <a:ext cx="6072198" cy="45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715008" y="4349148"/>
            <a:ext cx="3428992" cy="25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07193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Порой научить шить, вязать или вышивать сложнее, чем решать алгебраические задачи. Поэтому необходимо систематически и терпеливо приучать школьников </a:t>
            </a: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рациональным </a:t>
            </a: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приемам выполнения различных операций. </a:t>
            </a:r>
            <a:endParaRPr lang="ru-RU" sz="2600" dirty="0">
              <a:effectLst/>
              <a:latin typeface="Arial Black" pitchFamily="34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303455"/>
            <a:ext cx="5857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Помня, что переучивать сложнее, нужно сразу обучать правильно держать инструменты, неукоснительно выполнять правила безопасности труда и санитарно-гигиенические требования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86800" cy="28083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9625" algn="l"/>
              </a:tabLst>
            </a:pPr>
            <a:r>
              <a:rPr lang="ru-RU" sz="20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215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Наверное , каждый учитель, приходя сегодня в класс ,задает себе вопрос: «Как обычный урок сделать необычным, как неинтересный материал представить интересным, как с современными детьми говорить на современном языке?»</a:t>
            </a:r>
          </a:p>
          <a:p>
            <a:pPr algn="just"/>
            <a:endParaRPr lang="ru-RU" sz="36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238491" y="2428868"/>
            <a:ext cx="590551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2143116"/>
            <a:ext cx="53578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лучшего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освоения материала  на уроках и получения  умений и навыков особое внимание в своей педагогической деятельности я уделяю некоторым методам стимулирования учебно-познавательной деятельности. Хочу поделиться некоторыми приемами, используемыми мною  на уроках и во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8773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429256" y="2357430"/>
            <a:ext cx="2143108" cy="202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6643702" y="4367703"/>
            <a:ext cx="2500298" cy="2490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022448" flipV="1">
            <a:off x="464229" y="-719369"/>
            <a:ext cx="8686800" cy="637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0" y="4357670"/>
            <a:ext cx="2955473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5857884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Занятия по вышиванию начинаю с показа больших, красочных, производящих ошеломляющее впечатление на девочек работ,  можно  показать работы ,выполненные талантливыми предшественницами нынешних учениц и учителем. Убеждение в том, что каждая из них сможет стать автором таких же великолепных изделий, является важным побудительным мотивом.</a:t>
            </a:r>
            <a:endParaRPr lang="ru-RU" sz="23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5572132" y="0"/>
            <a:ext cx="2000232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lum bright="-20000"/>
          </a:blip>
          <a:srcRect/>
          <a:stretch>
            <a:fillRect/>
          </a:stretch>
        </p:blipFill>
        <p:spPr bwMode="auto">
          <a:xfrm>
            <a:off x="1643042" y="4000504"/>
            <a:ext cx="1752600" cy="285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3428992" y="4357670"/>
            <a:ext cx="192882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7643802" y="0"/>
            <a:ext cx="1500198" cy="24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SAM_0508"/>
          <p:cNvPicPr>
            <a:picLocks noChangeAspect="1" noChangeArrowheads="1"/>
          </p:cNvPicPr>
          <p:nvPr/>
        </p:nvPicPr>
        <p:blipFill>
          <a:blip r:embed="rId10" cstate="email">
            <a:lum bright="-14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357430"/>
            <a:ext cx="1643042" cy="21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lum contrast="30000"/>
          </a:blip>
          <a:srcRect/>
          <a:stretch>
            <a:fillRect/>
          </a:stretch>
        </p:blipFill>
        <p:spPr bwMode="auto">
          <a:xfrm>
            <a:off x="5214942" y="4572000"/>
            <a:ext cx="17716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276</Words>
  <Application>Microsoft Office PowerPoint</Application>
  <PresentationFormat>Экран (4:3)</PresentationFormat>
  <Paragraphs>18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Методы и формы обучения, применяемые  на уроках  вышивания                  Муратова Т.А. ,                                                                     учитель технологии                                                                     МОУ « СОЩ № 41»                                                                Ленинского района                                                      г. Саратова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BLACKGIRL</cp:lastModifiedBy>
  <cp:revision>163</cp:revision>
  <dcterms:modified xsi:type="dcterms:W3CDTF">2013-03-03T06:26:22Z</dcterms:modified>
</cp:coreProperties>
</file>