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5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CFDFB-2C35-451B-AE45-9150EA79A657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3A59-B77F-4EF5-83D3-233DE9C1B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428C-FA9B-40EB-9AE3-BB2EA02A7E2A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2D17-4CEC-463D-B589-FE0DE1384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51B0B-9075-4BFD-87A3-B4CDBC8ACE51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D812-31C6-43F9-B354-3CC12A83A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7A28-CF3B-437A-8303-ED1BCC67E71A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B015-B601-4903-BF03-5988FD2F6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7067-11A3-4E33-AF4F-B69D4869A98C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0E0E-B15B-46CA-998A-2B607E607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CDCA-4200-428A-9F38-F13ABF3CC8B8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3A21-C33A-43DF-861E-9BECBF447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281C-57A0-48C7-88F4-15494D7B96BB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3BAC-F66C-48E5-97EB-0AC0E5228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D9E9-C4E2-4DA9-92C5-5EC74EB1D71D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8501-717E-4EBB-A776-8F20C6200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ABA7-4DBF-4488-B707-32C7C403D969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D886-A6EF-42CD-BF1A-BF59C49C2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D1BC-BE32-4E7E-8AF1-4750A74995E3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0D7E-A5BA-4DC1-AB4C-76D2C61D1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F514-D764-45AD-8DD1-BF3D4DDD3681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E241-A2B8-4359-9F8C-D2871F0EE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1D34A-1AA7-4F85-9D06-2A35B5C49B07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C4B746-C073-4672-9FD5-588BA5AA3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Реализм как литературное направление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4286250"/>
            <a:ext cx="6400800" cy="1752600"/>
          </a:xfrm>
        </p:spPr>
        <p:txBody>
          <a:bodyPr/>
          <a:lstStyle/>
          <a:p>
            <a:pPr algn="r" eaLnBrk="1" hangingPunct="1"/>
            <a:endParaRPr lang="ru-RU" sz="3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00125"/>
          </a:xfrm>
        </p:spPr>
        <p:txBody>
          <a:bodyPr/>
          <a:lstStyle/>
          <a:p>
            <a:pPr algn="l" eaLnBrk="1" hangingPunct="1"/>
            <a:r>
              <a:rPr lang="ru-RU" sz="4800" b="1" smtClean="0"/>
              <a:t>Реализм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ru-RU" b="1" smtClean="0"/>
              <a:t>Реали́зм</a:t>
            </a:r>
            <a:r>
              <a:rPr lang="ru-RU" smtClean="0"/>
              <a:t> в литературе — правдивое изображение реальной действительности.</a:t>
            </a:r>
          </a:p>
          <a:p>
            <a:pPr eaLnBrk="1" hangingPunct="1"/>
            <a:r>
              <a:rPr lang="ru-RU" smtClean="0"/>
              <a:t>РЕАЛИЗМ				ИДЕАЛИЗМ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РЕАЛИЗМ			точное 							копирование 						действительности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929063" y="2428875"/>
            <a:ext cx="1357312" cy="21431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3929063" y="2714625"/>
            <a:ext cx="1428750" cy="214313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е равно 5"/>
          <p:cNvSpPr/>
          <p:nvPr/>
        </p:nvSpPr>
        <p:spPr>
          <a:xfrm>
            <a:off x="3214688" y="3643313"/>
            <a:ext cx="1285875" cy="500062"/>
          </a:xfrm>
          <a:prstGeom prst="mathNot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АЛЕНОЧКА\Мои документы\Алена\Литература\Теория литературы\Реализм\pict0332.jpg"/>
          <p:cNvPicPr>
            <a:picLocks noChangeAspect="1" noChangeArrowheads="1"/>
          </p:cNvPicPr>
          <p:nvPr/>
        </p:nvPicPr>
        <p:blipFill>
          <a:blip r:embed="rId2"/>
          <a:srcRect l="4899" t="6250" r="13251"/>
          <a:stretch>
            <a:fillRect/>
          </a:stretch>
        </p:blipFill>
        <p:spPr bwMode="auto">
          <a:xfrm>
            <a:off x="500034" y="1000108"/>
            <a:ext cx="3500462" cy="5357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АЛЕНОЧКА\Мои документы\Алена\Литература\Теория литературы\Реализм\images (9).jpg"/>
          <p:cNvPicPr>
            <a:picLocks noChangeAspect="1" noChangeArrowheads="1"/>
          </p:cNvPicPr>
          <p:nvPr/>
        </p:nvPicPr>
        <p:blipFill>
          <a:blip r:embed="rId3"/>
          <a:srcRect l="20030" r="19881"/>
          <a:stretch>
            <a:fillRect/>
          </a:stretch>
        </p:blipFill>
        <p:spPr bwMode="auto">
          <a:xfrm>
            <a:off x="5500694" y="1142984"/>
            <a:ext cx="2286016" cy="5079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Критический реализм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Крити́ческий реали́зм</a:t>
            </a:r>
            <a:r>
              <a:rPr lang="ru-RU" smtClean="0"/>
              <a:t> — художественный метод и литературное направление, сложившееся в XIX веке. </a:t>
            </a:r>
          </a:p>
          <a:p>
            <a:pPr eaLnBrk="1" hangingPunct="1"/>
            <a:r>
              <a:rPr lang="ru-RU" smtClean="0"/>
              <a:t>Главная особенность — изображение человеческого характера в </a:t>
            </a:r>
            <a:r>
              <a:rPr lang="ru-RU" u="sng" smtClean="0"/>
              <a:t>органической связи с социальными обстоятельствами </a:t>
            </a:r>
            <a:r>
              <a:rPr lang="ru-RU" smtClean="0"/>
              <a:t>+ глубокий социальный анализ </a:t>
            </a:r>
            <a:r>
              <a:rPr lang="ru-RU" u="sng" smtClean="0"/>
              <a:t>внутреннего мира человека.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реализма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858250" cy="4983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Художественное </a:t>
            </a:r>
            <a:r>
              <a:rPr lang="ru-RU" u="sng" dirty="0" smtClean="0"/>
              <a:t>изображение жизни в образах</a:t>
            </a:r>
            <a:r>
              <a:rPr lang="ru-RU" dirty="0" smtClean="0"/>
              <a:t>, соответствующее сути явлений самой жизни.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Реальность является средством </a:t>
            </a:r>
            <a:r>
              <a:rPr lang="ru-RU" u="sng" dirty="0" smtClean="0"/>
              <a:t>познания человеком себя и окружающего мира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Типизация образов</a:t>
            </a:r>
            <a:r>
              <a:rPr lang="ru-RU" dirty="0" smtClean="0"/>
              <a:t>. Это достигается через </a:t>
            </a:r>
            <a:r>
              <a:rPr lang="ru-RU" u="sng" dirty="0" smtClean="0"/>
              <a:t>правдивость деталей </a:t>
            </a:r>
            <a:r>
              <a:rPr lang="ru-RU" dirty="0" smtClean="0"/>
              <a:t>в конкретных условиях.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Даже при трагическом конфликте искусство </a:t>
            </a:r>
            <a:r>
              <a:rPr lang="ru-RU" u="sng" dirty="0" smtClean="0"/>
              <a:t>жизнеутверждающее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Реализму присуще стремление рассматривать </a:t>
            </a:r>
            <a:r>
              <a:rPr lang="ru-RU" u="sng" dirty="0" smtClean="0"/>
              <a:t>действительность в развитии</a:t>
            </a:r>
            <a:r>
              <a:rPr lang="ru-RU" dirty="0" smtClean="0"/>
              <a:t>, способность обнаруживать развитие новых социальных, психологических и общественных отношений.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Представители русского реализма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АЛЕНОЧКА\Мои документы\Алена\Литература\Теория литературы\Реализм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627701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АЛЕНОЧКА\Мои документы\Алена\Литература\Теория литературы\Реализм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165101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АЛЕНОЧКА\Мои документы\Алена\Литература\Теория литературы\Реализм\images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071546"/>
            <a:ext cx="1662781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АЛЕНОЧКА\Мои документы\Алена\Литература\Теория литературы\Реализм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000108"/>
            <a:ext cx="161981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АЛЕНОЧКА\Мои документы\Алена\Литература\Теория литературы\Реализм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000108"/>
            <a:ext cx="1676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АЛЕНОЧКА\Мои документы\Алена\Литература\Теория литературы\Реализм\images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214686"/>
            <a:ext cx="1828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Documents and Settings\АЛЕНОЧКА\Мои документы\Алена\Литература\Теория литературы\Реализм\images (6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3071810"/>
            <a:ext cx="1506895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Documents and Settings\АЛЕНОЧКА\Мои документы\Алена\Литература\Теория литературы\Реализм\images (7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3071810"/>
            <a:ext cx="173347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Documents and Settings\АЛЕНОЧКА\Мои документы\Алена\Литература\Теория литературы\Реализм\images (2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504" y="3143248"/>
            <a:ext cx="1914525" cy="239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Documents and Settings\АЛЕНОЧКА\Мои документы\Алена\Литература\Теория литературы\Реализм\images (4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3429000"/>
            <a:ext cx="18288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Реализм в живописи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ЛЕНОЧКА\Мои документы\Алена\Литература\Теория литературы\Реализм\Мане завтрак в мастерс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786478" cy="43387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Documents and Settings\АЛЕНОЧКА\Мои документы\Алена\Литература\Теория литературы\Реализм\Реп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7620000" cy="4495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C:\Documents and Settings\АЛЕНОЧКА\Мои документы\Алена\Литература\Теория литературы\Реализм\serov-devochka-s-persikam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285860"/>
            <a:ext cx="4286280" cy="4780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7" name="Picture 5" descr="C:\Documents and Settings\АЛЕНОЧКА\Мои документы\Алена\Литература\Теория литературы\Реализм\Шишкин Рож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533" y="285735"/>
            <a:ext cx="8099434" cy="4586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8" name="Picture 6" descr="C:\Documents and Settings\АЛЕНОЧКА\Мои документы\Алена\Литература\Теория литературы\Реализм\Репин бурлаки на Волг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" y="4152887"/>
            <a:ext cx="9033424" cy="42005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93</Words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Слайд 1</vt:lpstr>
      <vt:lpstr>Реализм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Реализм как литературное направление</dc:title>
  <cp:lastModifiedBy>Samsung</cp:lastModifiedBy>
  <cp:revision>10</cp:revision>
  <dcterms:modified xsi:type="dcterms:W3CDTF">2014-11-10T15:20:24Z</dcterms:modified>
</cp:coreProperties>
</file>