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13.nnm.ru/4/4/1/2/c/9b12a717c37d7c95edcbf5841ad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files.school-collection.edu.ru/dlrstore/fe9cd38d-6091-4f9c-b756-4bbf0010d485/%5bLI7RK_10-01%5d_%5bIL_02%5d-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files.school-collection.edu.ru/dlrstore/a0250ecb-ee5b-4b7b-914f-a7d93d4336f8/%5bLI7RK_10-01%5d_%5bIL_08%5d-k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audio-class.ru/images/cham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files.school-collection.edu.ru/dlrstore/7486b26e-78c5-4ff9-930b-96c6bd2a61ab/%5bLI7RK_10-01%5d_%5bIL_09%5d-k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«Хамелеонство»</a:t>
            </a:r>
            <a:br>
              <a:rPr lang="ru-RU" sz="6000" b="1" dirty="0" smtClean="0"/>
            </a:br>
            <a:r>
              <a:rPr lang="ru-RU" sz="6000" b="1" dirty="0" smtClean="0"/>
              <a:t>в рассказе и в жизни</a:t>
            </a:r>
            <a:endParaRPr lang="ru-RU" sz="6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18388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Художественная деталь –</a:t>
            </a:r>
            <a:r>
              <a:rPr lang="ru-RU" sz="3600" dirty="0" smtClean="0"/>
              <a:t>изобразительная или выразительная</a:t>
            </a:r>
            <a:r>
              <a:rPr lang="ru-RU" sz="3600" b="1" dirty="0" smtClean="0"/>
              <a:t> </a:t>
            </a:r>
            <a:r>
              <a:rPr lang="ru-RU" sz="3600" dirty="0" smtClean="0"/>
              <a:t>подробность изображённого мира художественного произведения, с помощью которой автор выделяет характерную черту героя, а также выражает свою позицию.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8" algn="ctr">
              <a:buNone/>
            </a:pPr>
            <a:r>
              <a:rPr lang="ru-RU" sz="3600" b="1" i="1" dirty="0" smtClean="0"/>
              <a:t>Виды смеха</a:t>
            </a:r>
            <a:endParaRPr lang="ru-RU" sz="3600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 </a:t>
            </a:r>
            <a:r>
              <a:rPr lang="ru-RU" dirty="0" smtClean="0"/>
              <a:t> </a:t>
            </a:r>
            <a:r>
              <a:rPr lang="ru-RU" b="1" dirty="0" smtClean="0"/>
              <a:t>Юмор                                   Сатира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( добрый смех)                     (злой смех)</a:t>
            </a:r>
          </a:p>
          <a:p>
            <a:endParaRPr lang="ru-RU" dirty="0" smtClean="0"/>
          </a:p>
          <a:p>
            <a:r>
              <a:rPr lang="ru-RU" dirty="0" smtClean="0"/>
              <a:t>( человечески                    ( социальные</a:t>
            </a:r>
          </a:p>
          <a:p>
            <a:pPr>
              <a:buNone/>
            </a:pPr>
            <a:r>
              <a:rPr lang="ru-RU" dirty="0" smtClean="0"/>
              <a:t> пороки ,                                 </a:t>
            </a:r>
            <a:r>
              <a:rPr lang="ru-RU" dirty="0" err="1" smtClean="0"/>
              <a:t>пороки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слабости)                             общества)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smtClean="0"/>
              <a:t>Презентацию </a:t>
            </a:r>
            <a:r>
              <a:rPr lang="ru-RU" dirty="0"/>
              <a:t>к  </a:t>
            </a:r>
            <a:r>
              <a:rPr lang="ru-RU" dirty="0" smtClean="0"/>
              <a:t>уроку по теме </a:t>
            </a:r>
          </a:p>
          <a:p>
            <a:endParaRPr lang="ru-RU" b="1" dirty="0"/>
          </a:p>
          <a:p>
            <a:pPr algn="ctr"/>
            <a:r>
              <a:rPr lang="ru-RU" b="1" dirty="0" smtClean="0"/>
              <a:t>«Хамелеонство» в рассказе и жизни» </a:t>
            </a:r>
          </a:p>
          <a:p>
            <a:r>
              <a:rPr lang="ru-RU" dirty="0" smtClean="0"/>
              <a:t>составила  </a:t>
            </a:r>
            <a:r>
              <a:rPr lang="ru-RU" dirty="0"/>
              <a:t>учительница русского языка и </a:t>
            </a:r>
            <a:r>
              <a:rPr lang="ru-RU" dirty="0"/>
              <a:t>литературы МОБУ СОШ с. Ермекеево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</a:t>
            </a:r>
            <a:r>
              <a:rPr lang="ru-RU" b="1" i="1" dirty="0" err="1" smtClean="0"/>
              <a:t>Галиуллина</a:t>
            </a:r>
            <a:r>
              <a:rPr lang="ru-RU" b="1" i="1" dirty="0" smtClean="0"/>
              <a:t> </a:t>
            </a:r>
            <a:r>
              <a:rPr lang="ru-RU" b="1" i="1" dirty="0" err="1"/>
              <a:t>Гузэль</a:t>
            </a:r>
            <a:r>
              <a:rPr lang="ru-RU" b="1" i="1" dirty="0"/>
              <a:t> </a:t>
            </a:r>
            <a:r>
              <a:rPr lang="ru-RU" b="1" i="1" dirty="0" err="1"/>
              <a:t>Кабировна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4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1 из 8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4572032" cy="6485152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72066" y="285728"/>
            <a:ext cx="3857652" cy="6286544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Антон Павлович Чехов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  </a:t>
            </a:r>
            <a:r>
              <a:rPr lang="ru-RU" sz="4400" dirty="0" smtClean="0"/>
              <a:t>Перед Богом сознавать своё ничтожество, а достоинство – перед людьми.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357166"/>
            <a:ext cx="3643338" cy="6215106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А. П. Чехов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Начало </a:t>
            </a:r>
          </a:p>
          <a:p>
            <a:pPr>
              <a:buNone/>
            </a:pPr>
            <a:r>
              <a:rPr lang="ru-RU" b="1" dirty="0" smtClean="0"/>
              <a:t>1880-х гг.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files.school-collection.edu.ru/dlrstore/fe9cd38d-6091-4f9c-b756-4bbf0010d485/%5bLI7RK_10-01%5d_%5bIL_02%5d-k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57158" y="285728"/>
            <a:ext cx="48577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27606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Основная </a:t>
            </a:r>
            <a:r>
              <a:rPr lang="ru-RU" sz="4400" b="1" dirty="0" smtClean="0"/>
              <a:t>идея</a:t>
            </a:r>
            <a:r>
              <a:rPr lang="ru-RU" sz="4400" dirty="0" smtClean="0"/>
              <a:t> рассказа: высмеять деспотизм и рабскую угодливость, человеческое хамелеонство</a:t>
            </a:r>
          </a:p>
          <a:p>
            <a:pPr>
              <a:buNone/>
            </a:pPr>
            <a:endParaRPr lang="ru-RU" sz="4400" i="1" u="sng" dirty="0" smtClean="0"/>
          </a:p>
          <a:p>
            <a:r>
              <a:rPr lang="ru-RU" sz="3500" i="1" u="sng" dirty="0" smtClean="0"/>
              <a:t>Деспотизм –1. Самовластное правление. 2. Поведение деспота. ( Деспотизм самодура)</a:t>
            </a:r>
            <a:endParaRPr lang="ru-RU" sz="3500" dirty="0" smtClean="0"/>
          </a:p>
          <a:p>
            <a:endParaRPr lang="ru-RU" sz="4400" dirty="0" smtClean="0"/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3786214" cy="6357982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Очумелов шествует по городу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dirty="0" smtClean="0"/>
              <a:t>     А. Дудин. Иллюстрация к рассказу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files.school-collection.edu.ru/dlrstore/a0250ecb-ee5b-4b7b-914f-a7d93d4336f8/%5bLI7RK_10-01%5d_%5bIL_08%5d-k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071934" y="219075"/>
            <a:ext cx="48482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http://marmarta.narod.ru/illustration/big/g1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214290"/>
            <a:ext cx="3571900" cy="635798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endParaRPr lang="ru-RU" sz="3600" dirty="0"/>
          </a:p>
          <a:p>
            <a:endParaRPr lang="ru-RU" sz="3600" dirty="0" smtClean="0"/>
          </a:p>
          <a:p>
            <a:r>
              <a:rPr lang="ru-RU" sz="3600" dirty="0" smtClean="0"/>
              <a:t>С.В</a:t>
            </a:r>
            <a:r>
              <a:rPr lang="ru-RU" sz="3600" dirty="0"/>
              <a:t>. Герасимов. Иллюстрация к рассказу </a:t>
            </a:r>
          </a:p>
          <a:p>
            <a:r>
              <a:rPr lang="ru-RU" sz="3600" dirty="0" smtClean="0"/>
              <a:t>А.П</a:t>
            </a:r>
            <a:r>
              <a:rPr lang="ru-RU" sz="3600" dirty="0"/>
              <a:t>. Чехова </a:t>
            </a:r>
            <a:r>
              <a:rPr lang="ru-RU" sz="3600" dirty="0" smtClean="0"/>
              <a:t>«Хамелеон»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( 1945)</a:t>
            </a:r>
          </a:p>
        </p:txBody>
      </p:sp>
      <p:pic>
        <p:nvPicPr>
          <p:cNvPr id="4" name="Рисунок 3" descr="Хамелеон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4282" y="142852"/>
            <a:ext cx="478634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214290"/>
            <a:ext cx="3429024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   На </a:t>
            </a:r>
            <a:r>
              <a:rPr lang="ru-RU" sz="3600" b="1" dirty="0"/>
              <a:t>базарной </a:t>
            </a:r>
            <a:r>
              <a:rPr lang="ru-RU" sz="3600" b="1" dirty="0" smtClean="0"/>
              <a:t>площади</a:t>
            </a:r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А</a:t>
            </a:r>
            <a:r>
              <a:rPr lang="ru-RU" dirty="0"/>
              <a:t>. Дудин. Иллюстрация к рассказу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endParaRPr lang="ru-RU" b="1" dirty="0"/>
          </a:p>
          <a:p>
            <a:pPr algn="ctr"/>
            <a:endParaRPr lang="ru-RU" dirty="0"/>
          </a:p>
        </p:txBody>
      </p:sp>
      <p:pic>
        <p:nvPicPr>
          <p:cNvPr id="4" name="Рисунок 3" descr="http://files.school-collection.edu.ru/dlrstore/7486b26e-78c5-4ff9-930b-96c6bd2a61ab/%5bLI7RK_10-01%5d_%5bIL_09%5d-k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4282" y="0"/>
            <a:ext cx="52625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</TotalTime>
  <Words>147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«Хамелеонство» в рассказе и в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«Хамелеонство» в рассказе и в жизни</dc:title>
  <dc:creator>1</dc:creator>
  <cp:lastModifiedBy>User</cp:lastModifiedBy>
  <cp:revision>43</cp:revision>
  <dcterms:created xsi:type="dcterms:W3CDTF">2010-02-23T17:21:40Z</dcterms:created>
  <dcterms:modified xsi:type="dcterms:W3CDTF">2013-12-05T19:35:56Z</dcterms:modified>
</cp:coreProperties>
</file>