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80" r:id="rId2"/>
    <p:sldId id="282" r:id="rId3"/>
    <p:sldId id="283" r:id="rId4"/>
    <p:sldId id="284" r:id="rId5"/>
    <p:sldId id="285" r:id="rId6"/>
    <p:sldId id="291" r:id="rId7"/>
    <p:sldId id="287" r:id="rId8"/>
    <p:sldId id="290" r:id="rId9"/>
    <p:sldId id="289" r:id="rId10"/>
    <p:sldId id="288" r:id="rId11"/>
    <p:sldId id="294" r:id="rId12"/>
    <p:sldId id="301" r:id="rId13"/>
    <p:sldId id="295" r:id="rId14"/>
    <p:sldId id="293" r:id="rId15"/>
    <p:sldId id="292" r:id="rId16"/>
    <p:sldId id="300" r:id="rId17"/>
    <p:sldId id="296" r:id="rId18"/>
    <p:sldId id="299" r:id="rId19"/>
    <p:sldId id="298" r:id="rId20"/>
    <p:sldId id="297" r:id="rId21"/>
    <p:sldId id="303" r:id="rId22"/>
    <p:sldId id="306" r:id="rId23"/>
    <p:sldId id="310" r:id="rId24"/>
    <p:sldId id="309" r:id="rId25"/>
    <p:sldId id="308" r:id="rId26"/>
    <p:sldId id="307" r:id="rId27"/>
    <p:sldId id="305" r:id="rId28"/>
    <p:sldId id="304" r:id="rId29"/>
    <p:sldId id="314" r:id="rId30"/>
    <p:sldId id="313" r:id="rId31"/>
    <p:sldId id="312" r:id="rId32"/>
    <p:sldId id="311" r:id="rId33"/>
    <p:sldId id="320" r:id="rId34"/>
    <p:sldId id="319" r:id="rId35"/>
    <p:sldId id="318" r:id="rId36"/>
    <p:sldId id="317" r:id="rId37"/>
    <p:sldId id="316" r:id="rId38"/>
    <p:sldId id="322" r:id="rId39"/>
    <p:sldId id="323" r:id="rId40"/>
    <p:sldId id="321" r:id="rId41"/>
    <p:sldId id="325" r:id="rId42"/>
    <p:sldId id="326" r:id="rId43"/>
    <p:sldId id="324" r:id="rId44"/>
    <p:sldId id="328" r:id="rId45"/>
    <p:sldId id="327" r:id="rId46"/>
    <p:sldId id="329" r:id="rId47"/>
    <p:sldId id="31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81D3E-3673-4208-A64A-4F8EA6B407D5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58C55-C1D6-4703-9D01-C568BF1F62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7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odverbnayai.jimdo.com/" TargetMode="External"/><Relationship Id="rId4" Type="http://schemas.openxmlformats.org/officeDocument/2006/relationships/hyperlink" Target="http://zanimatika.narod.ru/RF25_Lermontov.htm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61063" y="332656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Брейн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 ринг по жизни и творчеству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М.Ю.Лермонтова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, посвященный 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200 -летию со дня рождения поэта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40067" y="5301208"/>
            <a:ext cx="25202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Гуревич Лариса Ефимовна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МОУ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 СОШ № 43»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Саратов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2014г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331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692696"/>
            <a:ext cx="55248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► Кем НЕ являлся М.Ю. Лермонтов?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а) Поэтом;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б) Драматургом;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в) Художником;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г) Учёным.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80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Поэт Лермонтов. - Картинка 4 - Поэт Лермонтов - Лермонтов - Картинки по литературе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5" t="5493" r="5938" b="-5493"/>
          <a:stretch/>
        </p:blipFill>
        <p:spPr bwMode="auto">
          <a:xfrm>
            <a:off x="3764006" y="3140968"/>
            <a:ext cx="3701988" cy="326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82144" y="10791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Учёным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22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1997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10384" y="352620"/>
            <a:ext cx="5438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► Какими европейскими языками владел М.Ю.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Лермонтов?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Английским и испанским;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Французским и немецким;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 Итальянским и венгерским;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г) Болгарским и польским.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9218" name="Picture 2" descr="http://pics.livejournal.com/tyumen_church/pic/0026fbf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43" r="13621"/>
          <a:stretch/>
        </p:blipFill>
        <p:spPr bwMode="auto">
          <a:xfrm>
            <a:off x="3900500" y="3826275"/>
            <a:ext cx="2961939" cy="2328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9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9000" y="847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pic>
        <p:nvPicPr>
          <p:cNvPr id="10242" name="Picture 2" descr="http://cs417628.vk.me/v417628126/81fc/DWtyKAvMEa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6325" y="2115007"/>
            <a:ext cx="2880322" cy="421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915816" y="980728"/>
            <a:ext cx="6444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Французским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немецким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10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32656"/>
            <a:ext cx="604867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► На каких музыкальных инструментах играл поэт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Лермонтов?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а) Скрипка и фортепиано;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б) Гитара и фортепиано;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г) Аккордеон и мандолина;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г) Кларнет и саксофон.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923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anitikamusic.files.wordpress.com/2008/11/violin1-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734" y="3494448"/>
            <a:ext cx="3466244" cy="23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59832" y="289679"/>
            <a:ext cx="59766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b="1" dirty="0" smtClean="0"/>
              <a:t>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Скрипка и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фортепиано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123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s://lh3.ggpht.com/lF9TuuLt_E6_fkvmcll7NGuEKUcFCukeGui0heFd9FZ9HLbSuj3I8XnHxIP0jdmvIw=h9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8015">
            <a:off x="7469867" y="4491326"/>
            <a:ext cx="1175792" cy="176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lib101.ru/wp-content/uploads/2014/09/lermontov-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877">
            <a:off x="2783699" y="4443957"/>
            <a:ext cx="1263769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img-fotki.yandex.ru/get/4705/183193357.9/0_f0500_9c4cea5c_or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804" y="4358150"/>
            <a:ext cx="1245196" cy="172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server.audiopedia.su:8888/staroeradio/images/pics/01361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8750" r="11765" b="15958"/>
          <a:stretch/>
        </p:blipFill>
        <p:spPr bwMode="auto">
          <a:xfrm>
            <a:off x="6018414" y="4358150"/>
            <a:ext cx="1184198" cy="172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50714" y="332656"/>
            <a:ext cx="603360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Какое произведение сделало имя Лермонтова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знаменитым?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 «Парус»;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 «Герой нашего времени»;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 «Маскарад»;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г) «Смерть поэта».</a:t>
            </a:r>
          </a:p>
          <a:p>
            <a:r>
              <a:rPr lang="ru-RU" sz="32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58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4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4833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99411" y="332656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                       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Парус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  <p:pic>
        <p:nvPicPr>
          <p:cNvPr id="7" name="Picture 12" descr="http://server.audiopedia.su:8888/staroeradio/images/pics/0136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8750" r="11765" b="15958"/>
          <a:stretch/>
        </p:blipFill>
        <p:spPr bwMode="auto">
          <a:xfrm>
            <a:off x="3995936" y="2397081"/>
            <a:ext cx="4104456" cy="340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2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344731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►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Сколько четверостиший в стихотворении М.Ю.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Лермонтова «Парус»?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 Одно;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 Два;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 Три;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г) Четыре.</a:t>
            </a:r>
          </a:p>
        </p:txBody>
      </p:sp>
      <p:pic>
        <p:nvPicPr>
          <p:cNvPr id="7" name="Picture 2" descr="http://www.perevesti.com/wp-content/uploads/2010/02/Fotolia_12061241_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32194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3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4" y="836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7541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Три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Похожие темы: прикольный стишок про настю и картинки и стишки - 23 May 2013 - Blog - Regle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59795"/>
            <a:ext cx="2610544" cy="1741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3158208" y="1448780"/>
            <a:ext cx="29523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Парус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Белеет парус одинокой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тумане моря голубом!..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ищет он в стране далекой?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Что кинул он в краю родном?..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Играют волны - ветер свищет,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мачта гнется 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скрипит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Увы! он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счастия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 ищет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не от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счастия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бежит!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 ним струя светлей лазури,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Над ним луч солнца золотой...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А он, мятежный, просит бури,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Как будто в бурях есть покой!</a:t>
            </a:r>
          </a:p>
        </p:txBody>
      </p:sp>
    </p:spTree>
    <p:extLst>
      <p:ext uri="{BB962C8B-B14F-4D97-AF65-F5344CB8AC3E}">
        <p14:creationId xmlns:p14="http://schemas.microsoft.com/office/powerpoint/2010/main" val="1786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45" y="-35258"/>
            <a:ext cx="9208445" cy="690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58468" y="1124744"/>
            <a:ext cx="57855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В каком русском городе родился М.Ю.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Лермонтов?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а) В Москве;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б) В Санкт-Петербурге;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в) В Туле;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б) В Пензе.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1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27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19" y="188640"/>
            <a:ext cx="1728192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97924" y="76470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Какой листок «оторвался от ветки родимой» 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одноименном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стихотворении Лермонтова?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Кленовый;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Дубовый;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Берёзовый;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г) Осиновый.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9218" name="Picture 2" descr="Autumn leaves Осень - ветки, лист и желтые и красные листья - Набор элементов для коллажей &quot; PixelBrush - Портал о дизайне. Скач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49192">
            <a:off x="5724128" y="2132856"/>
            <a:ext cx="1152128" cy="11590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akak.ru/steps/pictures/000/063/357_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2822">
            <a:off x="3643326" y="3388236"/>
            <a:ext cx="1440160" cy="130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perun.hut.ru/magia/tree/images/osina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54066">
            <a:off x="7024706" y="3114947"/>
            <a:ext cx="1335541" cy="133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natural-medicine.ru/uploads/posts/2014-03/1394567767_bereza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7594">
            <a:off x="5166102" y="4558928"/>
            <a:ext cx="2324201" cy="12085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ru.static.z-dn.net/files/dea/c57e8fe234cf3adbc179f0a183c13c2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4941168"/>
            <a:ext cx="1716461" cy="1196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1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3874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0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980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Дубовый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6" descr="http://akak.ru/steps/pictures/000/063/357_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2822">
            <a:off x="4411889" y="3130491"/>
            <a:ext cx="2875998" cy="26046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86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3853" y="188640"/>
            <a:ext cx="61520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► О каком дереве Лермонтов написал «На Севере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диком стоит одиноко»?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Дуб;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Ель;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 Сосна;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г) Клён.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 </a:t>
            </a:r>
          </a:p>
        </p:txBody>
      </p:sp>
      <p:sp>
        <p:nvSpPr>
          <p:cNvPr id="7" name="AutoShape 2" descr="data:image/jpeg;base64,/9j/4AAQSkZJRgABAQAAAQABAAD/2wCEAAkGBxQSEBQUEhQUFRUQFRUQFBQUFBQUFRQVFBcYFhQVFBUYHSggGBslHBQVITEhJSkrMS4uGB8zODUtNygtLisBCgoKDg0OGxAQGywkHyUwLCwsLCwsLCwsLCwsLCwsLCwsLCwsLCwsLCwsLCwvLCwsLCwsLCwsLCwsLCwsLCwsLP/AABEIAKoBKAMBIgACEQEDEQH/xAAcAAABBQEBAQAAAAAAAAAAAAADAAECBAUGBwj/xAA/EAACAQQBAwIDBgMGBAYDAAABAhEAAxIhMQQiQQVRE2FxBjJCgZGhByOxFFLR4fDxFTOywWJygoOSozRDU//EABoBAQADAQEBAAAAAAAAAAAAAAABAgMEBQb/xAAqEQACAgEEAQMEAQUAAAAAAAAAAQIRAwQSITFBEyJRBRQykWEVI3GB8P/aAAwDAQACEQMRAD8AaKeKljTivoTzRgtIipRSigIxTxUgKUVIGilFSinAoCEVKKljTxSwQilFTilFARAp8aeKljUWRZCKUVOKWNLFkIpRU8aizARPn+vt/r2qHJLsDRSinLCQDEnY/b/GpRRTT6ZLIRSipxTfT/ejkl2QiMU0VH+0LsEwRyOf6VMuJjzr96zWaDdJlmmLGmxomNLGtSARFKKIRTRQESKjFEilQAqUUQimK0AMilFTiljQAzTEUQimigBxT1OlQDgVKKkKeKAjFKKkBUooLBxTgVOKeKWRZCKfGpRSihA0UoqcUooCIFKKnjThKAHFKKJFLGgIUgKIFpUAKKyutukGG5R8lI8qQYHHO/nEVskgc+ayOrtrlEgklgMh7iNH8/8AtXDrHcdqfJpj7Kd71LvHdHESIMll1JOx4/Wj3fUfkZHgjRg8Dyf8vlWdb6dy0QqtJxyn7uS4nR3wTrY1x5TdMci7YnU639eTEGAfzrw8s8uJfkzdJM2LfVzbYqRO2Ez5J1zriqNu/okMQJknj3gfWYMmqVx/hwGGSGYgTPBjW/f8j5o3xdcEEGNkSvto7A+f71yZNVlnTb6LKCRYtMoAbJpeGOvIjRU8gwTVrhixb7sKOCTGiR/r3rNth1OznIBLHtJ2DMqCNfn5puo6jA5SdsA88kz3QI3sTIjmumGrSSXkrtOhuXe4KN+58D3miqZ/Uj8xo1g9d1raYSsksOII+XnfiidJ15twCIUwJIH5tNd/9V2ZKknRR4rRtxSimFwE+3A+pPgfOpxXtxmpK0YVRCmiiRSirCwcU0VOKUUIB0qnSihawZFRIohFIigsHFKp0qAnFOFqcU4FCGyGNILRIpAUIIRTgVPGnxoCEUsaIBSigB41KKlFICgIxSxokUooCAWnipxTEUBGKC14AwfeBxvRMx+RFP1VyFkMBiRMx+nykkVz/qHWt8SZAK8AAiSJaMvlHNeXr9a8PEezSENxe6jqw4xMjFgDBAk8iJEzI8Vmo6oMisyI4zxj5/MDn3/QBs3i1s8DHFpLR9XYbnwff9qo3blwydYuYgSATsloJgAgxBH5V8/LJmzScm+TpSS4NS11AuArcHcePdYMAhl4YHZj3FU7l8BtgQVIkHRDEQQdj2H5+9UW6Rmgs6DFjIJKweCPfgj+tBKEziCVjEGJPggCNTx/qaq4ufDfBK4NZepRlEju7SrhyIIHjYn2ge/mRUej65coHO4JH3p8e8zr9Kz3QW7XcQx7VZXBENvjkH/bjUXrFooqujKAwXIaggSSSQsT3eao8caq/wDBIaziUGbMAWCqEJBSdCJPn/EUP1EYKuQfCcSZkdpgGJ0SD+/mgsTcJZWnRYEqFmCNc+AGAP8AvTv1LW9vLAkjIqDE+CD+8z71XY4tMWF6jrRdt4OSuQDKAjEggTyT/wCEjjzVfpciMlMqhBgLBEkDcRIjn8qJ6wGCg2lxaMf5eY0OBC6A9pPmPFF6bpSjBiSJksghlBc7WeTJgzJ/Kryncdzf7FfBqenkq8u2QyIBA0C2P3vnqtnpbgZAZ+R+orBV1AKgkY9sN2wJx/ONbqz6Xca2pzMlyIBI0cgo17HX7V6Og1zg1F9eTGeO1ZskU0VK3cB4qcV9LGSkrRzAopiKLFRirAhjUSKKRTRQAopEUSKaKAHFKpxSoWsLFLGpxTgUKkMaeKnjThaAGBT40SKWNAQC08VMLTxQA8aUVOKUUBGKfGpimoCEUoogFIioBg9Z1Rl48ArGxPtPzEDfzFUvhSWDEtJmGIAHGgZ5mBGhwKf1B0ILSWBAZe1lYRyfoIJiOayPULpXIoJUAFmle4GCIQETGuJ48br5vNjk5Pe7OqP8ErPQlsyzMqyyEzOTwAH2SDIPj5b1V1S1sLOLWwwXIqSd7JYzvx/8fnqh0XW23ssWAUIx4WQZHbiYgNIPkcGs5PVkDLmNq40ZIKmQ3bOjJmY8VzSTUqg+H2Wu+zqOoRWAuwMhIwX2aAZx37f/ACM8VmWGtglYxL6OGgCfBGh7GRBFQ6QH4dx7IchCx0FKsYkmB7a17n61Hqbr21LlUnUrEkg7BEnxM/RvlWGWE7tqiUx7nSD4ZVwTJYsQ6sQNnHmQQMT+c+ajd6lrItmQQeZkrxMiPoRJO4oN/qc0AQquSsx0B3b5nY8DfuKo3umLRi8AnHyZI2AQNbmZ3FEm1UixtLetuce4kEnEOVVi3kH8QgfTx9anqN5VUBMRiRJ1OW9j+6pjjdUS6ocY+4CTqBH3SII1uNmgdVD3eyAj/wAwQPuiII99Y+/mavDGmRZv+noHi4zdwEhByd8x+H2H+jVjBzHwwVSccTvLIjakjt88zWE1wrcQKS3ZkV+/ixLQFZOGAgx/tU/T+uuWz3KxzlSSIg/ikxMiPEnVUyadq+SVyjoestXG+6RM44nYEeI8fvVLp3U8rgV7sGHB0fJ45otvqQh7GYsqgFW32gRkTEiAQRHzoQshirs4UsmLW27pOyhBH5c1zU0uQbvpvVy+/wARCmYmZIH9fzraxrA9EskuMiCo7YKkZ7lWUcCDH7/KugdgCJ86FfU/Styw3J8eDky/lwQxpY0TGmivUMwZFNjRSKbGpAIrSxokU0UBDGlUiKVAFinC1PGnoCGNOBU4p8aAhFICiRTgUAOKWNEinxoAcUoouNLGgBhaWNExpRQA4pmUefpRYqv1zAIZMTx5MjYgeYMGqTmoRbYMz1PG2pUWgykKpVQJgsOR4GjzrVc11HQn4ZLlcbgYW1UKox1ElhruY6PIBq56j6gLpgMyhoRthQx4KnL8IEn8qEAicn4vdKhxqQBDL76JHzIMV8/m1LnLco8HRCNdmb1HTRathUIcqM+4TqQO1Jhdew8RXP8AWMn35KsGZYKwNbBI5B2Ruuu6qx3m4GFuUVWnvZcdzBAInX5RWB6xiHn4pYW0L23W2sPcP4ZbncmTJkVnFQfKfJorNr7J+q4WrQxg4Og7l7iTlmJIPt+n1rF9aui4XaMnyyi3tRxlKiYXtnn38UHo/TS7ByQpQyMZEwQbgmSWkFt73qrlpG+I6LbDWrcM0NwHA8g5Nx9BJmKjNnbSj3Q2pOzJupee2XQXDbSWYiYU/wB4ida8/Ktr0a5/LXNlbUBTEgamd88ka9qL0npTpcJGASZ7CTIPKFJ+n+dW7ly2jBVCjIk9qRBjmeZkAQB4+e+HJlT9qLIp+ri24+GJlpVZi2qtBZyfBBIG4/F+nP2HZRi2ECNDFmGoIEefBHkxWqnVsQwC3MQwUKFydct9hPgwNn3qp1Hpa2Cl0FmCGTIAxYHSx/Q/I/KtsbpbWCb2WtAsrn4rHJYJESfxLE5SN+0jfFalvpr4yd8MTBI2TruCqYB/veKBb9ORrgvGVUKpFod8Ak6ctGIB8fvWq922lpXXcOsJHarASSvMAlfyJqW0pUxfwN1Xpd74LPIKkOWGgxcyJLSJg8Hj6isix1rW3AgtPcIM8jyRvUj9K2L3WNetEIzpvOMsSJJOQ5kAg69qMej6c2gwDm4MYZSAoKiSoQQFkCNjyJNbXgyRp8V8lbdkvR+qu5MCAvwz3SRkMomI19Pp8q2260MwOwEDEgLJDD/KsLpnJtNmpHfiilQCAo3/ANI8VYtdQpUFWWCVUEkgpIMlp/D3DfHFRpszhLZB9kNX2H/4y8sBBkiDI14gj243/wCL5V0FtTiJiY39a5jpumVrZDnLEGQAgF0zwmjwQOOZU7kVv+ndYrjETKqGIPz958/4ivU0M5KX9x99cmORLwWcaYrRYpitesZAsaYii40xWgBxSqcUqANFPFTC0+NRYIBaeKnjTxUWCAWnC1MCnAoiUiAWnxqeNPjU2QDxpYUXGmxpZLQPGlhRMafGlkAitc39p8kOWTYtjC6xDCQZJB5B8fvXU41z/rN0x3xI1AY4jfPcNmI1XB9R92Fovj7OY6bFreXdkmUGAEkriRJEgYkjR8z4oVm3bUAbzGwFLRC7yeSQIAMT/tom6mCFR2p2LJCqV2GkkmY5A53WP1BF5QWYT+G2jHO4sgENwQYkjwa+fnKcqTTUTpQJ/URdv/DtqWBhiVnK4ABphydyPf8AKtPpVttIKbaAwck8wAQpj28/03WSOjtNcJlrecuLalgRBg9xBkaiDP56rSthLiMuTAoMZCyokwxyYE7MfOsc0Nv49fJdMo9Z6QLQ7GDF2ZSSoAUE/dAB1yRzFD+zyWy5BYkYEshY6mFPga2BEzzW3asLMQTh/NDB5AJBDFo3MeAD/jmdb1YQ/wAmP5zksUBBkDUjkNEyBzzPiq+5qmVLHVIqklGcrcX4UKCzqyrwrHZkRzr9Ko20u9Nib0B3YgLKHtB3kOJ1HPgcaqxe6q4qTJIgdzABl4lPfkk68EflSf1VraXDpu4ga8kbKORuRjrkR86iEZVRKOgHThxkIOJnOQSk8GJ87+Q48ULquqtTgUF4EliCDI3IHEHnR+lVh0xt2Glw1wMiwoGg0SSTEge/APNUf+JEF7ZAUwVAtxnJEkrjIY6HjmY+V1pmpLc/0R30W/UOuBJtL2BAAFCgDICApBMjjGSYmZqj0XV4jYADIzBj3YkLziNhgRz9DFWLXSNej+yoSxILOzMttTj3EszE8ciORO/GP6j6ZdskfEB7QO62BJEwpaJiYMEx/jv9vS/j5JT8GrY6km8QoLOuwVDNJ195dgggxHIJ+VXPiOxZbqoFAkA6IbUZRBk7rlb98i6pVQpEQuBCwRHdPnZEj2rrej6oMgZ+7EgBhMAAYtyST4rPNiSXAIJ1FsSq222w0xgyrECZ4PP7CjXLm2RgM+HaAHAgmWjRgQI8zzVfq+tyYFEiCBmTJBBniDqBE+2+KE3RIRcc3hbQtksKzbU6BU/h8SDusseG38ENl/pbFxr9s5swXKCNCSshRsCTrn2rZ6bq2tPGPayhu5/xNwJ4mD4mqHTWSy9qxte8woLSNKPA4g/X6VuenenIVyZi2TZRnKgz+GDxPivV0mLJ11T76MptGkgkAxEgHmf3p4ogFLGvoF0c4KlFEIpVIBEUqIRTVADBakFqYFPFC1EMaQWiBalFRYB404WphafGm5AgFp8KIFpytRYBRSxooWlhUWCAFKKJjTFaWCGNUuvsA7KsxxZRidb8H2n3j3rRxqv1gYDJT9yWKxOcDSzyPyqsnxyDl/VOgtgK6Kqi3KlGXXd7mCZn/WoPDdZ0YVyw7gWjLXbMcDL5jZrrfXLlz4QTNy1y5LD7pIJOnHOI8eDFYN3objsVtt2lCPiECCCsXBkNLqe32MeZrxtRJZJpRXB0Q9q5H9P6QXluOoLi2of4rqCqmGbEgNz2zjs+TyK0umsWdE3RbVVh1CQMjwQCSMY17/SqfofULb+GtwnAG8sWztrlwQZ1B5IBnUc+2v1Hpk20vdMGAUXM2ABVwNhpJ4OBWN87GqosEJcx5+URKTswCVDOEWUY3HEjbAHkk8jQ3/nVu301kqGUFCw0RCgsQJMcnlTo/i/QXVFCkqXt49ysxRckAAKgSCYZ2HGw1Yi+p5BbTCQodzDf877pxyGLCXUHR+VY/bx53Oi/PgJ01suFVrotgtkcuwkcAlgNzz+u6S+ktcuFFJVAMmkmFuAlcgdycYOjWe/UllCMmLZyrS2SgzqP7u/rIG6L6d1gVWlycD2riCPYsWPg/rqspRlFOi/gteusgdVDkqT/ADEJIYvAOWJJEEEfLW+as9P6Wq/zbS3L7MCQ7OAogkELgQS0fLcaFA6Lp+nGbEBmynLmQdnz2yJ9/wAq3eh9Qtpb7WCoGCMumxB+6wHhRPO+PHjHJkcVUbIB3uldrDW2YllOSEW1tlTIfEtGy31HjVTPTs1tQ7rkBpQ0HwRLEnevvfXVFXq3trL4qxxA3JJDQuRPuPGyAaxev6spcJW6vwy4O8iLZOjAA8STA5iqxyZcjr9EUiy/oJAb4i5NcUjbr2sTIZcYzYEeSBz9RXvdBiDAJ7QwxuTJHsvkGN7/AO9DuesNbULKXkDMM1JKAA8oGXtEb4mSN1qfY701L4nIh1dTIn/lqcik7xBEg+/zrqwwzOWyVEN1yS6DoUtsXNzPELIYjXuupUmR9O2tdz01pnC2/iLcgjCDi04MqqSBAkH9flQet9MFh4UFQwnNgGS33QBwx4IGvcbahX+nIZ/jAq1vFW4wdSx2ARBb7o0Z+U1tD1cDaaTKNqRW9WZrV1jbDqvaoyAGJO2J5kyTv/CnX1R7ltOFmRJZY5PceJ58+wqt6jcLIBbm4rg5rm2Egg8HZ8jx4+VWGX/+SXTkD8XUFDjoBQoInf71zPKnJybqzRR4Ov8ARrxYEQIEHJRCzGwPf6itIrXPfZrqAAqICRJy3MGNeD7GdjxXS419FocinhTRyTXIKKWNFxqONdZUFjSouNKhNFjGmiiY08Vm2WIKKcLU8acLSwQinAqeNOBUWCGNOBUsacLVdwI40oqeNOFpYBxTxRIpRUWAeNUfWHZbTFZBjUEAn6fP9PrWlFcf9r7zF4tkAKpLSwALAnUTJAAYkAb0Nmss2TZBslcsw+o6u48hrksgZSVUKIA7s2nyFY/mTWPcc4sbfxMWUKsSUeCMwoLaBge3+GrYsZ44rEsVuXiAD3nk6GOo3AWR5M0O96ScLlsEfHDdiqU/mgfeGo2BDeDB9q8lQyS5Xn/qN7RXb0V1tXeoLT8HQNq4FcN91irFdgTyNwNSYrcsenm50o+H8VnUL8Rb168qICAyoFdipADczuNzWaLCCyqLcYa+E9pnWFKli+OmEHu1wCIoQuWGyANxkhd53EVWJgEDhhIA2PxH51PqQxXGSIabMTr+gzVh05DtLfFI+5JdQgQ+SS8mYiqfUdV/ZgMlCvIbHINJVyAXIMqdMPp9ZrbHRpEKjMpYBgxBQyCFBnWWUHfkEiqTdLj1FtmS2uKnFSxIkDEZbESymJ/cQKrDLifTpkh/X/V+n6jpUb4As3XtOouWg2JcE5WTACsG1O5WZ1543p5QZAyF+ciT4I/WuysXDcuXEW2hDD4QsoCbILGGu2hOKGSd+/zE1wTGCQwAIMH6jX0rfN7uS8OqNb4iwpAhhPbGjo7M+NAfrVnpBcdx3kSCskF9ouWgeNHgflNU/R8Qly46FpItoy3GRkbksVUdwjUkgb+danpXrd/pktm0vlyAyks6sZHziVnIeZ/PJQjfJLNK96dfSytxyWDMRk13IEjxkNyAnkR2e+q2vT/sNbvrOYS9aMvbYBgSe62LqeVgLBBMifnWn6X1Y6npWuXLGr7R23gCHtrEqI7YKjtn6yKp2/WWt9Wzkn4i7ZMVC3LLDLBDzIgEGTskDmTv6ePE976MbbMb1T05DdFiCpsKfiKhJzAMObaMBoKffXjW6P6R1tvp2JVGRoPeLojHtLTC7EBSOTz4NaP2gUdWReuFLYDKqiUBZO4yr/eyDGCNAgr9Kqt1tqzZKHJlEzDd7g9jlB+Fu6YAA2Z96plzwjPjvwTTaNO/6zbUyIuWrrzdg9iLDYsYHaewGPM7nmsHruve6v8ALZmMDFCmegSQQxX2PyIxqg/WXmZrdpWAcMRaALkrMzxE/MTv3qfqPR3rNpM2W3jk0fCvIJIMbdQD4H/bxVZzlmVtFkki5Y6BQA7MVYiCqsMf7uvYyD7zNEudWRcCHNS6anIzjvIeQdDyZms/qPioQXb4gcSGD5CJ5GhGwORGqnZ6syASc928MjM8gwsHX/efYV5k8LjKpE1wdV6Hd/mW1GRYtPxMl7gV5ICgSQOJPJ5rsraECCZjzXFeh3FW4pKE20USO5mVgPvPOh5IrurLBlDKQQeCPMar3fp0vZVmOTsHFNjRylMVr01IzA40qJjSqbAbGnxogWnC1juAPGnC0ZbRPilhVWyaBY0+NFilFRuIBBafGigU8U3AEFp8aIFqWNQ5ADFPjRcaQWq7gCxqn13pNu9/zFyAEY+OZJMczxWljUXYLyQPGyBs8DdHT7JOO9V6LplRlFnuQN2p3t8MQ0MqnLFiYA+f5Vyd70XALeZvhLoYrlcYE6m5OpKiIA0PGq6v7S9IL16bYcFGguAbfcuJE3CPurgToHZEc1WtfZfKzcfqWvMyMWbiWKa7RzGOonnZAiufJG47VwXi6OM6b0dUclGHdGKt3B+Z7OX4IjjY3V30307pbKk9QWKKC5IGKrJhQVEk92IH1nUGtPrvSBcNtrJe198szBQtsqulWSO4tA/M+1Y3p3pF67e+G1p2NpcmyJYSzAlkP3RBV+DJkDiuFQnDlqzSyz/ahfg9PbuPbBZWc6y8jFRBbTGZPsdcnH9UQOtxi7r8Jewsv3tgYkkgA5EfSa6a56NbttcDm73QuL9njYUnRAHsTojU6oqfZJ710vctLEs1sNK+2nRdCYGtzBqj085S3V/pDcjhF6v4ioGuKmAPczEE8EqcWDFDoa4xnk1gJYXewCS2wcgBPj3HzFfRPof2ftLZK3Olsoc2JHbdU7kMGKjXsCBEe0V4/wDxO9JHT+pOlpEt23tW7yqihVUQyMQB80b610yw7Idk45W6OZS7LgE4KcQx2AFkAkhdnniK6Dq26VraDPqExVUVryM1slO1mskSQpiSp4+ehVP7E/ZhvUeqNtXNtbam49zHIqOFAWRsk/sa9T6T+FXTf/vv9Tfn+84UfOIE+3nxVoY5NB7V2cha9UC2rli2ltXcrdHwGJBDADG6AYVIWcJJlwIEGl6ndW0EuMoBkvjpTnACuoERtR2DUbIEmu563+H9lTabpFW2bZGYJJ+IhPdkxklokCdbrL6/+HTXiDnjGSrlDFQXJDkg93ZEjXdOwKpkx5pSrwVUkcW/rThlU21RLhZirEhRoAXAATL9xPtV77MdMOo+JaVbRZkA+M9o3rgynhZHiSJIAg6Ndi38MbBVQ1xzAUEgKPumSRzE6Hy3Vn0r7CDp7puLfc8BQVGhow++8SONaJ96tj0rTV+A8irgoeg/Zy3aurcCTAGPUOWLuyDuYpEKpkjkfd44rW9X6W9dtXPh3fhsoYKoICyFMEGJB371v3+iBW5AUm4mDZAkEDQyA5GzrVVrfoNoLGPLZ9srsgA8H2Ea8E+9du1JUjK/J5he9PuAWmSy7G0zJcyOa3pZWC4wMZGUmBxvkVV6K5Y/lj4arcYxcJyASW7VAPkaMjwR869dv+lIxt8hbJJCCMCSIEgjwJj61n3PslY/CCoLNcKj7ruSSpuLwwWTArnnpk+i28zPs99nYY3GYFSTgFIMQ05K8CAfaPBPmupK1HoOk+FaVJLYCJPJo+NdOKEYKkUbsCVpsaNjTFa2sgCRSopWlTcTQWKlFSipAVlZNjI0cVP4h/0KjFOFqCbZGKWNEC0oqLIohjTxUwKUUsURimiiY0+NRY2gopwtFxpY0snaDxrO9Y9IHUAK7H4cgsgHJBlWVuVYEDf+41caWNVbFHGH7IXxdRk6u4ApbJizM4VjwJBBJBeeIJEcCunudORawQmQuIJIB9pmOavBKbCo4JoodP0ZAXIlsQDuNt7n3jx/tFrGi4UsKmyGgLW55A/Onii40sabhtB4143/AB26eOo6V/79q4h/9twwH/2mvaMa8j/j3b30R8R1A/P+TVMjuJaCqRlfwNvgdbfQ83LAYf8AodZ/669qivAf4SFh6vYxP3lvK3zX4bGP1C/pX0HjTE/aTkXIPGmxo0UorSylAopiKNjUcamxTBRSxosUopZFAcabGjxUStNwoEVqONGxpRVrFAcajjRmFV7znxI/Ucj5iP61DkSo2SIpU9vf6n318t80qtYowPS/thauGHBUz42AONn/ACrbX1C0VLB1IUxIM7ia8T6Ju4/St3pnIstBP3/f5NXmQ1cn2bemj1iw4YSCCPl86LFeYfGYXLEMRJHBPsa6T0S+xWSzEwdyZ5at4Z93ghwo6yKeK5teof8AsrnJpzicjMfWujXgfQVqpWVaJAVAXFPkfkfyrI+0l5lVcWZZngkeR7VyfS3WCiCdq/k/M/1rOeXa6LKJ6KKlXI+h3miMmgLagSYHHFWesvt/a0GTRlxJjkeKr63FjYdMKekawPtbdKouJI2OCRWpFG9FPjQ+mPYPoKLRMUNFKKlSqSpGKVPTmhJCKUUjWD6l1DhLsMwgNwT7VVuiDeivKv453Cw6RFGUG7cJG8dIoB+u/wBDQvW+tuG0AbjxJ1m0febxNV7YkSd9xG/zrky6muKNIx8nNfw7c9P6hZulSQCybEfetssz42Vr2jovtPbdmVwUIJA2CDHz1vn9K84wE8Dk0c8iudayS6RNbmd/1H2ntLxk3zH7zNWen+0Fi4AQ+MiYYQRHj2njzXC+siFtxqU3Gp2Oafr1AxAAAxGhU/e5Ew4I7zq/WrNuJcd2hEE+f8DUep9XRbatM/EYKvnkTLe2q87c9p+QMfLXiroOj8riR+9aw1kpPotsR2fUep6IUjKJ7oG+cTvU6H61zHSfaV0uHIsyydE8AH3I+X9OKvdQf57DxCGPnrf7CuT9eMPejWxx/wCionqJORZY1R1dn7VE3LnlSBgOYOhvfE1v/wDFEFsFyV0AWI0HMYj38cxHd8q8s6M9o/8AMf6iu56rfTLO+ed/360xZ5STshwSOkN8EL4krlo60JVdbkzx4FDTqQxdVYEggAYg47JgyNax5rnvtBfYMIZh/KtnRPPxG3WB9jrh+I+zsMTs7OQ59639TlIpt4PQvjTkRJkDFcCCscy0b8+T4ihEAmFnk6OWJ4kxoe/saj0rH4bbPNR6NiWMnwv9WrUoN1HUCyrXLkBQPBLf+Xx5n+lKsz7Yf/iXPqv/AFUqwzZnB0jSME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 descr="http://3.bp.blogspot.com/-1PVh0T884iw/UG2morfbX7I/AAAAAAAAAKY/HVai3cSclxw/s1600/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36238"/>
            <a:ext cx="2000250" cy="2124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encrypted-tbn1.gstatic.com/images?q=tbn:ANd9GcS0NR8-ySTHNm3GAYBrFa6Ec9qP2D-xXQIErv_Iz11EkHwduRW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90"/>
          <a:stretch/>
        </p:blipFill>
        <p:spPr bwMode="auto">
          <a:xfrm>
            <a:off x="6987542" y="2708920"/>
            <a:ext cx="1933203" cy="3291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50" name="Picture 10" descr="http://kak.znate.ru/pars_docs/refs/42/41288/41288_html_5cfdf5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52935"/>
            <a:ext cx="2381022" cy="3607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6206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 Сосна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  </a:t>
            </a:r>
          </a:p>
        </p:txBody>
      </p:sp>
      <p:pic>
        <p:nvPicPr>
          <p:cNvPr id="6" name="Picture 10" descr="http://kak.znate.ru/pars_docs/refs/42/41288/41288_html_5cfdf5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35589"/>
            <a:ext cx="2381022" cy="3607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22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9000" y="260648"/>
            <a:ext cx="50594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Горный массив, столь любимый Лермонтовым 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сыгравший в его жизни немаловажную роль, – это: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Уральские горы;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Кавказ;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Карпаты;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г) Альпы.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2290" name="Picture 2" descr="http://xn--80aclvt5ci.xn--p1ai/images/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13" y="3140968"/>
            <a:ext cx="46235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8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xn--80aclvt5ci.xn--p1ai/images/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413" y="3140968"/>
            <a:ext cx="4623587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67944" y="1446062"/>
            <a:ext cx="26587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Кавказ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86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4703" y="476672"/>
            <a:ext cx="4572000" cy="28315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►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Какую колыбельную песню написал Михаил Юрьевич Лермонтов?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а) «Гусарская колыбельная»;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б) «Казачья колыбельная»;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в) «Партизанская колыбельная»;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г) «Солдатская колыбельная».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4338" name="Picture 2" descr="http://a-pesni.org/popular20/kolyb-ler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31" y="3368733"/>
            <a:ext cx="4896544" cy="207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6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692696"/>
            <a:ext cx="56886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«Казачья колыбельная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dirty="0"/>
              <a:t> </a:t>
            </a:r>
          </a:p>
        </p:txBody>
      </p:sp>
      <p:pic>
        <p:nvPicPr>
          <p:cNvPr id="16386" name="Picture 2" descr="http://festival.1september.ru/articles/604920/img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01020"/>
            <a:ext cx="2381250" cy="304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4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1908" y="358540"/>
            <a:ext cx="5688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►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Какое стихотворение Лермонтов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посвятил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Пушкину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а) «Слава»;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«Поэт»;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«Смерть поэта»;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«Пророк».</a:t>
            </a:r>
          </a:p>
        </p:txBody>
      </p:sp>
      <p:pic>
        <p:nvPicPr>
          <p:cNvPr id="6" name="Picture 6" descr="Топос. Алексей Траньков. Мысли про Пушкина, Лермонтова, любовь и вообщ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08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1014" y="949849"/>
            <a:ext cx="59766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«Смерть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поэта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cs410130.vk.me/v410130988/7c6c/tfS_FUuhm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2564904"/>
            <a:ext cx="1944216" cy="29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feb-web.ru/feb/litnas/pictures/l58-403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2"/>
          <a:stretch/>
        </p:blipFill>
        <p:spPr bwMode="auto">
          <a:xfrm>
            <a:off x="5940152" y="2564904"/>
            <a:ext cx="1551122" cy="296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8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90156" y="74089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Москве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im0-tub-ru.yandex.net/i?id=af7db806a2ba94e5a07b6f0ed455defb-34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4"/>
            <a:ext cx="496855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1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476672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►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Где и как погиб М.Ю. Лермонтов?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В Тарханах от болезни;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В бою при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Валерике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 В Пятигорске на дуэли;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г) В горах под завалом.</a:t>
            </a:r>
          </a:p>
        </p:txBody>
      </p:sp>
      <p:pic>
        <p:nvPicPr>
          <p:cNvPr id="6" name="Picture 2" descr="Русский поэт, прозаик, драматург - Лермонтов Михаил Юрьевич.Часть 2.. Обсуждение на LiveInternet - Российский Сервис Онлайн-Дне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674" y="3400646"/>
            <a:ext cx="381000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9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836712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В Пятигорске на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дуэли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Погиб поэт. - Стихи и Проза Росс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90" y="3068960"/>
            <a:ext cx="3816424" cy="285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6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6992" y="160338"/>
            <a:ext cx="58870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►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 звали убийцу М.Ю. Лермонтова?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 Н. Мартынов;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 К.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Данзас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 Ж. Дантес;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г) А.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Дельвиг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AutoShape 2" descr="data:image/jpeg;base64,/9j/4AAQSkZJRgABAQAAAQABAAD/2wCEAAkGBxQSEhUUEhQWFhQXGBoYGBgWGBgXGhwaGhwZGBwYHR0ZHCggGxolHhgYITEhJSouLi4uGB80ODMtNyguLisBCgoKDg0OFxAQFywcHBwsLCwsLCwsLCwsLCwsLCwsLCwsLCwsKywsLCwsLCwsLCwsLCwsLCwsLDcsLDcrLDc3K//AABEIAMUBAAMBIgACEQEDEQH/xAAcAAAABwEBAAAAAAAAAAAAAAABAgMEBQYHAAj/xABBEAACAQIEAwUFBwMDAgYDAAABAhEDIQAEEjEFQVEGEyJhcTJCgZHwBxRSobHB0SPh8WJyghVTM0OSorLDFiRj/8QAFwEBAQEBAAAAAAAAAAAAAAAAAQACA//EAB0RAQEBAAIDAQEAAAAAAAAAAAABEQIhEjFBUXH/2gAMAwEAAhEDEQA/ANqbBMKHBDiZohGC4McARhZopGOwJGAwoGAwJwU4kA/X19b4Ifr6+OBc/l9fvitdpu2uVyQAqVBrYSFAYmNpgCTJ2HODcRIgsZbDXM5sIL3tMCTbra+Mzf7Q6VddX3kqwOrScsY3HgElgbGJgE9Ril9pO2VWvqRfCD7RIHi8ysaQfmfhhxnK1viPbZKU+CYmfGnKeQJI5fPDLJfaXQY+JDHUMPL8ekbnkTjA62bd/adj8fr+2C06rAyCZ+uuLY1OFerOEcXo5lZoVFeLlZhhyupuBI9LYkDjAexHFWB9pAyiwgI0eQXl8rDzM2nM/al3DFKtIMyn3XkEc7j47ievKW8frONUjHRio8A+0DKZn2GKtElGDT5wYuBa4+WLdl6yuoZDIP0RjJgxGAwoRjoxEQjAMPr88GIjHHEhBgQuBiMGJxISMCB9fX1fBoxwGJC4HAxgYxJwwYYCMCMRCMHGAAwYYySjYIRg5wU4jRCMARgxwGIC6cAcGJwBwgTBGOFCMEYYUpPa7tIKLVFYStMA6TcMW2DfJmvaF5zjLXzy13rCrRpVGrOq99Uk1EfwyyE+6A4ABBnR52X+1uu9PO5lDdKwpMhE+E0128ruxjo4xVqvFpQFYDBhYWt7QI9DqB/4/B6Ui45XI5UKwFNVBYgEk+0AQQfxagd+vTV4a190pVqrdypZFJJuKaXNiWtpXeOcDbELV4jUJMMQCZgEi8z164meD5kCitMMyAl3qFYkhZsJB3hR5fPDLow+p8EyzhROltvA2syI3V1URvueWApdlobcFZA1oGDqY2ZCbHn57hsJZTj+XTwimFH4mpLVk3MnUwYiTsSTYemLd2VXv4ClQ0e0nskDdSptp56dxc3icaklV1D5XgDU6ipWppUV5NMtIV4kaFfenUtYMCD1MyV+J9k6dQQpcCwDN7SG/wDTZQdG9radosYLTfbLitfK0UWogekW9oTPKIeCJBmNQnkZAlqlxvtuatLQrNqAHiIs0RDdQ45zIMD1ZuDv4qrs2XreBiSjAgwVuBvB5iTjaPsw7RmodMlgzqHkAXcFQ40kwQ6qDtPeE7KMYWzEmTcnFp7D9oWylQHSWTWrsApJhCG/EPeC/nvtjnG69OHAHFf7O9scrnYFOoBUI9hrN8J/viwnAyLgIwbAYi6MdgRjoxIEY6MDGOjEhYwcDAYHEnYMFxwwMYKg4MuCxgy4CORgDgcARhaosYLGDYLgAIwXB4wEYRRDgjYOcI5hfCY3ggfnGEPPn2uZ8VM2yhpCsbf6oUTPpA/4r0xRqdMk7gev+MS3bGtrzTvyYIw+KKSPgdQ+GG6U+9WUB1jcC/w07kcwRPMEbHD7pnoTK8Iq1agp0lFRzsEII+LGwHx64mcz2Xq0IdagBUxPIvziRtIIv/p31WkOx1c02IqNWNrIBXY7+8gQrG++LSeKUK0FAxZjpDsCFgmNMMJneApvB23GpxZvKoTg/YRaia2RyZJGj1nYiIifDH6TiXyXZLM5fx5UEFbhXJXlyjznf5DGq8HyaJSQILBQAYucPtAxeWeoGAdpuOcTXWlamUDiGVkVlI5NcQW6keG22KTT4dUcmEI35HHrCplVIhlBHQif1xF1+B0f+0g9AB6csZ2VbYwPhPZVpDPEcwY6iLz1+t5t/D8nl6A1Mi03BMEHT+lnH+4HceGRGL9X4Oo2A+p/k/Pnis9o+GBkYECLzPOJHx9o/wA46cbKz5W+2VdoeJBqwekDTdTZkNjB8LLBMel/XkN1+zLtj/1DLRVI+8U7Py1Dk4/Q+YPrjztxLLd3UK+dv4xNdkc/Wy1VXoVTTZzo1AK4gn8DDxXAvI545/XT49RHHYpfZDtc9Z+5zIHeAStRVNMPsPEhkK1/dYgj5C5k4KtDgYwAwM4k6MBgcDGJAGBjHYMMCcBg2AGBwEOBGOwIxEc4JGDnBYxEUjAHAkY44gJjiMDgpxAQ4TOFSMEcY0zXlz7QFVc/mEQQiVWCjaBMn4SSB5AYgaVXSQR+e2LP25y08Szk/wDffr0BH5ftgMj2XV93sQpDf7pUAi+7FPzwyWtdJLs123amAjMETexc39XqwB6gxO2LRm8/TrVaboQTMJA0oGYgShiHIuSQCBF/dxVeHdnstErmHFULrC6RJJDlVFp1eCP+Q/EJt/Yjg6tmKlZ2LinUYISdUhSdJnzH7Y3GK1LI09FNU5AAR6W53w6GGWUrT6xh9y6Y5qUk7YSf63+dsLMZ/fnhBh+eJUlUSeX1tiB4tlSQYHofz/x9HFm0iORxHcVzdNFOsgep9OfK8YYzWCdveDMj94FMEwbfAT9c8NOz/B2ei1ZWhwSByK6RMibC8yZ540HtbxDK1EZGqp4rCSN+R+dx6CfLMKXEDRWtTBkNaLQVMz+o+BON8sl1qdzDyh2lrpVAqENpIExoZY5qygG+8N+WN47BcdOZoAO2pxA1fiBGoN5e9blA6480VMwxLk++Zb1kn4XONp+x0OJVgYX2hF1IkQ0bM1iFPITcYx7asawFwEYEXuPr6vjowJ2DYKwwIOJDLgYxwwK4yQDBsdjsRCMGGAwOFDnBTgxwDYCIcccCMBOIUXBTgzYLiAhwR8GJwU4RXn77YciaPEHqDasEqA+YUIRbzQH44q/CONsnheGWCpVxKsh9w9D0bzjpjYftq4Ca+UFdB4qBkgb6DA/Iz/6sYGTjWqJt8goYPTqlRIIBDMwi9mSQ0GYJjbyxdeCdqzT0gBe73qGVgkxe1hYCALkwedszosxNrnzg/ri0cDZ2airL3pZgqLdgXJ0heYgG5MWHwxrjRyjZOI8QfQtKiShcDVUkgoD0iPFtzG+EFpUQe772rVqkCVV6jHaC2gFjBnc47tBwLNkMaTCSIDDxQL7LuzchJA87TiqnhvEqNADJ/wBNGdkcU2FTMlthXrVFBLXk6E2AA54rk9MyEOO16uXqTRzOcy5JECsajUiSSNI7wc4EAHaN+Vq7FZ/O1VJzDKy8iOm20Dz/AMWwhR4DmVyw7+rUrMzQ1PNMhRkJUQdUaTGs2afZBvOLbwnIdzQQaFpsRdUYuv4RBYkwVVTE22wWzFQdouIHLZZ6zWCCT+nzxhuRatxnNFatWoBMhEUu0XnchVAA9pyAJAucbP8AaBRNbhWYUbmnOx92G/bGb9ieB5fMZHx1RTpVEqJV06+8NeGCs+keKmghlpyAZkgm+CGdezjjnZ3KZen3a0RVAF2R6b1OZJIEFvQHkLYy/imWVH8DakN1PkdsX7PdjcrSlmzGXEqfEagB1TTIKIlIFYCtAAJJe+KLn8jp1FCxpz4WZdJYbatPKYJ8ueG7jU/ovC9EnUATHhBFp6kzZRucehPs9YfdVhYmXiIgE+EkRYsoDfEjlAxrsXwE1XFQkADxQrIXIBBhUmSbcxA3JETjdey9LRQBiJYmQZ1TBJJN2vIBJMgDF8VqfUcxhUHDUVI+vrofl64Vp1Z/bGRKWJx2CeuDHERlwYnBQcCDgwwcYNgowOAhjBlwGBXCRjgpwY4KcCFnAE44nBTiFFwUtgxwm+GAbCRwJOAIwghmaYZSrAEEQQRyNjjzfxvslVAqVKNMlUZVKKLwU1awBysR1x6UcW+vTGcdocnUp1MwKXhNai1NTMAu7GpTPl4jXpi/voPeGGds7lYflmaYVQT/ALQx9Lj8san9k3Cqj5jvqiFQoPiaS88gC3srHMAcsN+yXAsto11Yao6QytCvRYHSQV9oCStzzXqRN47LvoQKBEErA2Hw26/W+vHIbV3meeGVThilmcSrNuVJExtOkjVvzwpQzAw5OMDqo+lwinr1vDNBFxyvInePrpD2sLeXLHOY54b1M0BbmTHLcz+wxK5ANT7ynUpkbgjyM4wv7PswcvnalDdCSrJuDpYwYGxHXcRjdsnMmRHTzxjfa7gxyXF6NYEd1VdSRIBEtpbe0AsDjXGidtOOSoaZNNWImNYB5RYx/GM67XaHzCa1lWOggyJUxIte874v2ePgN4MfO3lv9euMu42rd9TDEFtQExzlo9Dt88a4+qzGncJ7FUMqumkzlbWaG2MgG0HpMTffE7FhaP7W+vXDh29fr88Jutvn9WOMNWEifj0j08ov/bBqbQfz/QfpGCsOu/18xf62wUn+ZP7+eAejynU5HfBw2GIa37E/2+vhhVavX6/tB38sR08V/wDODg4ZU6v8fX64XR5xNSnKHBxhJGnCq4y2MMGXBRgwxEJwmzYOxthvUfErQ6r8sBghbb8vy6YSrZjp5fLb9/yws6XZowhVf6+uWG1XMb9PMxt52/PCRr78j8R+o8v12w4zeR0Knxjz+Xz64Nq64ZLVIJFvSdvrl1wcP9Efwf0xLThm+vr6scRPF+HCuOWoTpJEggiGVhIlTA9IB3AxIGoZO37/AJ2+vjgGb4dfrliFU7/pSZl+6zBqJUSCig+KCO7fRVv3lNlOllN7za2FqFLu69RASSCSLk73m/x+XmcS3HeErmFUlnpuhlKlMjUCRHvCCDzU726DFG7L/eRm8x96qa+7qBAYCyNw9jYEQbzzPIY1xo+L9k6kW+Hy/wAfHEqtT9MRaIJmL+Xn+XL6GHqC0/XX0xlmD1XN/j+gj68sMc7lFekwdzTJiHX2gwJIIB39D54d16yorMTZQS15sLj4x+uM17TduKCVDTaWPpCibbdQwIO1p2OGNR2V4ZUXvTl85nKtdV70GowFNgrXpaWkAkTFx7O4xmna/M5ypXK5zWtVbQ8CASWHs20+IXk+pOLFlO3yd8hZF0mm1J7OPC8MWOk6mcERqm2putu7TdvBXqnTRDUu6WmGfU5ZomWJAG5MQAbdIAbI1NaNleKI9BQKiswVVO5JIWSIjyPL4YonEWFTO0l//ovX8QE7z8/yxWc1xXu0DU6b0w51LZlQwSbA9PK3PmRiwdkqwrcRoHVIDBtvwyf0X4XxrqRnxbozj6+vqfTCLVB8frfywia/nz69PhY/v64QfMdG8rfrt5/I/AYVOGqcxv0/x126YSDDlHz8vrzH5YbNmgN/Lz6m4gg8/wBekpU83J6fEbXjntcfVsQPe8gdR/Pqd9v56larEwb+fK25nnc9N9xvhoczc7iL3/uR/G+1pQFf13jckzaxJ2O24G8GediSy1vW026AHqTYR5dOhw6St536fuPL+PUYgaeYuL8hABjfbz6/Lnvh5RrzAn4nYfmb/wAiPKw6nlbphxTqDEZRrT5j6/fkemF0qwfr6nGa3qTGDDCNNwcLLgrcEqkRiOete/1vz2/xhvn88F5j9Y2Enpv+vQ4jxn9RgTJEgbRfb9Qd7rOxxqRztSeYzJG+0f53vz+ucPmc56yIsZtveJm/iEjphavmtIHMbcpHlAPw9T6Yr2YzwJMTY8r7xewmDfz5jnhk1nUwmana8TeeQ35zMdbGd+YEZ3pe+8iJ8zzHLy6da6+dvYjaL+IC8RIgkTvYwWHwWpZrVsRBPMiOgAIBE7WP589eFCdpVpsp6j+ZECP4mSN8KpmNjy9Y/XYRHleOROIA5oRG1uYMACeUkWttzUkjDinmzZieu9+UzYGd95EjzFrxqTS5j9J8vW9xIPP8jODd/JiSLeVxHrvf/OIZM0DOx23JIvMeKLSefI8urinmAOYiJFonmT5iGm45m/LGUldUjb65RH1c3sMZ/wAJ4utbiebowFOrQJBuafh1b8yDbpHScXFap259ek26TNo2Hs+eMP4xxT7pxevWUTFUkiYnkxEi0kMQPPDLhkbpk3PPfzve/L1+r4eUqnLn8v7xiG4dxFM1SFag2o6QWWINxzU3B6dcOaWY3M+ZHnb85wMorjnZrM1Ce5zJRCSdAF7zIkmRPQQPjfCHZn7Psomrv6QrNAUd6NQHOY2m/LFsy+ZFv87W5fV/jh8pXeR+uLemor+b4dTytNhlaFJZgRAEekUyfn/GKB26y2bq0aYc0e6nUdEs1+kqBMMRtsTzxreapqR4pj1gcvniA7TpTCatIIA8o8tz5x8ca4qs3qsPuSrVUNpUhQRyFgBfl6emA+y7JKtepUiBTWAZIBLyBHMeENv+LniE7TcaVmNNdgBN5t0mMWv7P6oXKhgQC5JO+4JWLTtG+2+041Yu8XmpmekDrBi3UHpb5HkQQGtXMedukRaL3JPK/wCu4wzr5gibk39BBg79IvN+d9wGNfNbmTeTbykW2m1rH3vO5OP6D581JuYiLTzMjqBuY3vO5thEZsqLkAXBNze4kxtubaetziOr5k7fDeJBtufI/Pywgucnncfhg7mALSAZm8AC+wxrxiTZzbRa42IkmCN4tMgGxjlBgwcJvm4G/lMk/KBYEHeCBJsRvB/fwdzYSfJVkkbm623Hy2gKmZMSJncAkRzIvIiTfpzMScWRJlc2bxExyIMSN9/PlyHIbSGXzEEmAQZ3gyOYP6R5RtvTUz0ggWNgASQwBEi2+zcouJ53luE8WKypvJJ5zcmAetzEE+6BJwWJdqWcC7tY23O1vXl8v0Cnm5nmOu/rsfMcv4EXVzOqnKXuPlYmd7wOnW2GmVzwMTzt6zJEXvIO3Qz1jGadXnh+YkgXiOfx+v5xLLiE4IJAaQR9f3Px+c2MYrrxZbnOJHWRtceH13IA33gdbwZ2a0OK3nnPOJvMgiIB3tsYBB8Uiu8Rzo1MNW5i0fi03IHi5Db3fnGrxE23B3uT1JOxH+47bg8sd+nFdc5xdo5CbAluU8gpJIi9iQAYJtAhvvhPMbEfCwERN79DYT6RNTiRYHxTtJ2uOcC9tRiZ58t2a50g2ABnyBBta3Ow2v4bC2KYlgTOHqST5TI9qCBdhYD0fe2F6Ob/AC9YvadQ8+ZsSN5IOKymeBOoG+4+FpC9PaHlfaxwtls3O4m0xc3mIBHO+56eU4dS0JnOf6WBiYi2/OImVNxhRM70JO4kX3kC/wAecTIM3jFcXMkDne0AgHlJMReb3G4IvOFUzNzMGJsJFh7p1co5nkwHkJLEM0TBiST+EzNtVhcEzE3sFBHPEhlsyCJU7xcQRvE/h8+TeJtiMVVMzFgRG3OAIWLTKzEG5WRuJOJTKZm5bUGm28nYAQTAb2j7XWJkXMiWJK889r78r+scpAuDbYicn+0DhU5mpUXZiNXkQgIb/aRueRv1xolPN2B3m5tFrabmIEEi8xM+6cRPFHU5glwCCtK8+LVLKZmZVlGnSZDTpjxYzeJlys44J2kzGSeBcISNDyNPUKwuoMzaxtY4vNH7SaVQBmBp1YvrBKsfVBB9SEPXEbV7OUs6aqUGh6NlJBOlZgAk+3R5A7qbXtqpXGOGVMuwStTKNcA+60EgwdiQbEbjYgG2MenTJWu8L7dZaqwWrUFGpNm1K1NtrhhIHMw0b8sTR7Smk41w1M7OkssbXIn6OPO+FaGYdLIzLNoUkfkMPlPsZ8Ho/ivaCmaXhcee/wCfXpA8+mKZ2s7ZUe6K0zqcgWkGDtM9dz5QMZmxri1Vyk+63tncWT2uu8YQqZVvbclUOxMEtG4ABuRseSzc4dnxeH6TBLksxMbtHM8gPM4vf2f53TRZfwuTHQb7EX97Y774plGlqOlQVB2k7DmzHmY5fDE1w3NClmRSWB4dHI+K5iQRe557nFx96eX40GpmSPdO87FeUQQATAsCY6XxHnMC9x0E9YuDaALrzBg+stvvIjoY3AtuQYEabQRMCwFxhs9edxfcbmTz9eUwTy8Jx0czurmTMGxiSCSZE3GmJmfwzMDrAb1cyGNoYTvyJAImxOw36WsLHDKrmd7zzi/rcEWGwlh0G8YbVMwTufib2vMnpEHmDbpOIpL71YzN+e8G1/mR0Nt7WbVs1JBO4MizG94gWv7UBfa2vN498wTNr+Ib2IaxJIF+hAE2jCRrgi0wRtpgxysTBtBn/VHOwsP1zZ6iVgeGDBhQLLvZQY6NuYnCuXzhE8p5/MAk8zpjcA9RGK+9eCdhudMxfc3naSbdRvbC9DP7GYgXjly/MjV62gi+DTjRuF8S1DSYsCRHMC0bWsQd45yLEpUqjK7iZ3/FaJO0XBEmBHsD1NX4fxnQLxEjczsBIEbbnlytE3e/f7m3hPLSLHe8QBG5JA22IMYQ1Hs3nzs1gTIvvvt9cwZ5C40KoPPGL8F48AQCLEiAQYkGSTqIMCACbkcpkA6PwziQIEGSY3PX9jcWtbyxy5cWuNxgFXPFp8U2F5sbFSbnmRHWPWMMKmbmf/lY/C0CefUCByjDTP1zcMDfy63IM33+IjDc1hpiYP8Am2G0yJKrm72MxtefjMiNx54Xp1oEW8wOgEzfeL/I3taGFUQfTlz9R8fX0wpTreZG3nNwbkXO/wBRi3tYmVzMeLUY63IO/S3McvdOFKOYMCfTed4mNIgcrbmd7ziHatf89+g5/mIP98KCvusdBJkm5v5jfaRth0YnBXgG4HQ7DeLSI3A6Gwwelmlk+KIvbfryMj5yAYgnESubgkwQNyRuR5x5SDbYfNVa9hNgI2vyjpyvcdCd8a0YsOTqXW0ECwESPIDcCIMDcgm4ImXo1pGqSTBnadhIIjoZvBMm5xVMpmRNiLgzsYEwLbmTBj/Ues4nspVBUDr5zyNwQZ2O/SNuWoKnMu0C826yDuBPii153vETYDEHx3OLRqU3YDunBptEmBuGI2I8TAxyYx0w9GYFgYk+nqY3iYJnYQfOG+Zyq5iFcFgQ1xy1BdLWmTNh1LL8JQTsqndZyTUUUyp7w89LAkFWbwhZIIdrW0sYaTpeb4PTzNMlaSvTcHUjqVJI8MQw8LgyIZdwbjGT8N4dWy2tYDggrTcABxBkGm/usLjQT7x3FjMcK7VtQT7vmqkU6uqiQENgU0gqv/lNqKjT7I/Cu+OVl9tG1HsJk3zDusnLmktRFd2VdXetQeWWWKyoYQYOoXjFryHZBBPdUqdMDwlkUIdQMEFxfcGxJP8A6rOa/DUo5iigJ0d3mKQBtu1KuBPUTUv5HniP7XdvBkXWkQxbuwyIomQ0ICSQJINNrq9yxscHpTsPEOzlGgn9TukZrIgpqXqOZBGke11kyLnUBGM67WqjV2bQabaNKqW7yYNmlLBTMaQYHXkZLifaPO1imr/9anXJYkg94wTSutpWfDKkNBPQ+G1ZzuTZWc0pdjd6riOQGqDOmbmSSTNoJjDCa/eu6EATUmwPIkc7crfLliPBKsH3IOqdxIM+hw+o5QEMwLECxYi7ObhUnYm1zeJPlgnFqZVUDCGNyv4QLBQOSi8czc4Kek/k+JisBESN12PWB0ttB5csHNexBPxmxuQeU848Q6dcVfK5eoxApKxPkLW/Lb5Ti1cO4VmT7aaDBPIHmswYINo35DG5embMIvUJBt/HTl4StxcWFuWI2rWaNyIPrczIheUE/PE9V4PWAMKHadqcmAZmfCASfCOtwLg4rVcFGZY0sPaBEdb3vFxHWR6YuSg9PM7mRqvB9SNzEzBnfp0wbMsCpm14O4vEwZ8on0W+0tUqgGRytzEQCes8o5deWBzZjnMiJiLfD9PPpglOGz15NufLkL7eYsLYD7wbc4EDpHl0/ucJMR+ZjywnOMNH9PO6RA8rixA/e8fLD+hxC9woImNQnbmeUi9zYzzsMQKnDhX2jkD+5/Uz8PjhnKjFnymagiBYSBY7nSDIPKNPldZO2NG7LcYOhRqk6gsyDLWiIMSbWMagbTscay2YveOXXc8zHr+fPFz4LnwsteCIbqw3gcm6AGxJIJEmN7rFiiVKxZTLTJM9bj9LYQnpjgRgaVIsQFBJJgAC5nHN0dTQsQFBJNgACST0AFycT/COyeYqswOmiVG1U6GbedIN2iDJ5RzNsWHgfCqOUA1vl2zQ1ag2uppKzNNCq6Q48StMgm0xbDriDoWdagZ6NOsEFFGEPUK6mprKadA8KmQSAGYkFVxQIXh/ZugTRLvVrySa1KkhiF16lVrCIE65gifKZqn2JbuqrJlBDOVpmpXf+mAVQ2U+2GJYzNlYQBYsq3FJAXvadMr7lJgqqAVMNmHBJvpsgN1JvM4jqfEqymoKdLLuElWD1a9WViSwSpWGpesL6jCk9xfgj0UWk+QSmmlWqaTTavbvCYdgBq/pOSZICiBbDfKcPy9ae8ofdaXhKuDUqPNgVbUzIHc7GoFmZAO2GVPtXUqf+LlqBIEKVR1Ii1tLi3iNvM7b4fq33jLV1olaJNMl6dVlbWJYs1KpUgqZCSpMwxjYAwdmOyxRQUdwwaNGYUIQ0swXUjEK+ncQJBnYwIanxAqNOk+KdJJXSQJGq822i3uiIjC3aKrWyk061RtVZNqOaFSl3ZYq5amEAliGiCLzOICvXTSxUoSQVAZXLAA7XJAOmIYX3AiLs5VYsFPi8rIIksYEzM8uc7Ly3jykafGxTcVW/qJrai8yfCRLHaDLeR1ARzxE5fNHu3qFUOlUp04Ug6yQQBeLadUmSbyYJlWlw6EqZeZdoqUgTZioBgTY6pIAO2kz1wyjFvrU+9q0CroVZ4uSBVpwJhhMvBke9clTKwLHxXsqKtMWIIaaT2LgqSVMrAewEpY2sOZyTh1J3XQHYUQxZkPuNF2jpE38rjni58C7V5zKVESsyvRchRre5kSP6gBDKbLLAkTbSMV0yfFqy+Z7xKNVlKlM7pIMgQaTZY6CfEaeoW1AEHw30zhhxXhtbO5hGpwwRRT71GpoSyse88YJdFDOyhLXBNyRErxrOGtla+Y0mmB3FVUIAZO6ZSQY6FSs8wttgMKcZ45/03LVq4QkPXgGmFkatR/8yyyQJMN7QtOMhFZrsG1On3lSHJYAqpsJdVl30SwDGSBeFJ1CBinceFKkaaVgFZAT3FIz45MMZLaZHvvLkGwOFeIcfznEG7vLmoJtqkybEnxkhVNzamqEyZBGJrs12GWi3i/q5jfaVBHV/cJn1G4OHs9REcH4XWzADrTVABCjZUUm9ybsYBLbnrsBK5fsTSpMTUHfVjzqeyDFlCqLcgAYNoAiDi+8Nr+E0nUNFiUAkbeE6VE7+XOZ5u1yIWAATTgBQp2A/wBQ3X/Tt5c8GhWctTBGlaRm0qqiipawklQAGmPW+kWBKVTh7I8aw5iyoBKyWkamEcxY7ASZvNhznB7SLqRsJHqCZEbbCBAHh8OK9xHtBl6AXvXDwNKKpiIm2oCW3Psg7xABjGtZwSoqMSCNdrLqdiCB+BRHvMDfY8wZxH57g9KooFWmdEyQdFASJvYF1N4JETaTyxDcQ7X16x05amACG0KWVWYIushU9rlt4ZgC5xVUzOZruFYtqbYKviJM2M+PZjznxTucVsrWU/4x2c7sB6LCqkkEJJ0SJAm88hO/64icxwiup0mk4a408+psTNgfXfoYm63CqmXYB6iGqaopsO8JbU6+yzbArqsQwvcNItZq3FPuxWlxCnQrTTakj6FqsrEKyhhWCyoDAAG3hE+yTgLNspwarVBcBQkxqZ1Am9omZsbR+WJQdicxMMUUEkAtrgnYD2bSZHigWboYk+I5istV6tHTRDEt4VDVGkswDvUJLMA3/tG8ThvVz9VQrZj7zURvCP6lVA1iZBUAMd7QeeDDqPyHY7MVlLUgH0qrEAGQrd5Bggf9p/jAw2zvZjNUfbosPDqtB8I94RuJ6bwYkXxc+zfFckxkVc5QfkyZkuPevcTPjcyQdzGJfO9mSacrmmrUfB46g1gd1qVE73LsHQjW0akIBPMm4NZCSQYIgjcGQb9eeJThOc0xeL2I3E7nb9j6RIN74vl6MClxCiUQ2oV1YVDeLrV8PeAE319ZKk3FQzPZtl1tRqrVNG9SnGlwFMalBlXSYNjMMJFzhnRVvFo+zTKCpxCnJgIlSpz9xD0vz5cpjFXxbPs2zgp5l/AHc0m0C0tHt0xqsdVMvvaUXGSu1ZqwqLRZq/eFDUfL0TSo0aNM+EtVLUwGgMSzCAWEKBEJWq/BvvBJFRadZWY1WBdss76VmpqA/pMwaCGUbeV7nx00ayU3V+6pZqqrVG9hr01IpklgID6wdMEf1IIuGJR4M1bPfdlqKmSyZnuxAFVockG8tBClgxYGTMTpGgpuX7E1a5Y0RTqqJBdK3hlQbAspsQR5ifSJrL/Z5WIW9CSae1cNAI1O2nQCxRIMDrInDvhPCKmYL5qop1HWEXTFJUEeMkganglQRq8N53hh/wDh1WlSquadJMyGBKqwdE/prUKEm6EhjqCiIEAxEuim7cEy8orZ1CGEDuQs1GYKRpLNqgE6TtJ6RALnaNGslSllEahVonWgdb1aagBzLM0w0yPwwY5CQ4r2Mp0co61wjVqLMxFNXp6gTqCEn3DpZFYTy2IMJ9qS/wByp1UZabd81A1AwU1FBekxchRDMvibwzck9AalDo1qQpu7Be8bwxfbmVEws8zJvMRtgXzdMrOhLL3cKCPD4vZLagrX9ogsfI3LqtQpogYJTgLpWSZvJJ2h3iSGMBZsDAhThFSktSkStNhTpu5ZSTpgXLhh43NgDsCwsdMYib8XrhXo0I0CkAWUf9wid4BJFgW3kkyOTQ51y2pnhg2pG5ht7Sdja222GdasWqF3E62LMBbcyRMW9cTPADUp06/dqr99RNJ/AXqIjEEuoJFjHtAnlIxaU7wXJVczrzGXVqWYp+GrCk0XjTdospMjb1E7l+j6hoq0zl3JMq4HdMxNoIsBaOoPIxioZbjmZWu2YoPUpVDcsnOwHi91+pkRJJi+L32d7VVs0wTM5WlV/FUQmi1xPiGlldjvAUSJOwOGcsZsS/Cy75HMZaqq/wDhOBVOkBl8RQs0zq8RUzfxKRPixJf9Fq8QoqlZQuXIR3LA6iyqg0qQZ0yhM/6/Irib4d2XplQ9UK0iQiewp/EYsW6nqT7QiJHhlGpTBUsG02AgwRHtC9ucgE8rLaCiQ0yHCaeVRUpKF90+ESRaxI/QQOm2HX3efdAA91YGo7aiQbH0/CbttiQ7oN4tjG/QHp9chvhrn85SoU9VXwcxJGsxfqBPqYFpjkHCC5ckghQXiDSAOg2g6jA5bE7fhPOP4v2ky+VQnMOsrZkRgEDRZS0As1ohRzuvShdqvtQZ5o5JPDca5IBblBWC/PYgX3YYzLiebaof6jF3GxmwnkALD0Hx6YVi5dovtHqZhitNmWiJHJSRceEFWAMRdgdrBJgVA5mmWpuz1hUVvGzRUJGskOHJBDBDEaSJQEe0QByzqiIHppUGoVLsVIkLKtEypCrAjnN9sETL0nqVAjsF0saZcBfFIhWNwBEjVYTHszgaOK9A1O+dXSsQ2owDqZCbVNJA2gWFxJmIxYOxmRSp3RqAd2ars0FgdVFUZCrgQomoQdXUbxiqVuHGn3bMQyMC0rceBirA9DIHqHWNxix8H1/c61IKdcd8oBaYddDgALe5p2ke8TZDhFTTZnMVqLVhmaeSyRBA/pqWYFidIXebLtE6hvc4VzaUs7Tdiran1El0aitYjxhqJYaVqAMyqs+KYNrlzlKuWr1chSrJrp08mrQG1KKlGe8Uqo8ZJQLG12sxYSrmuGPxAtWzFYrlwzd7RWpLItOJAJAW7nQDp9mmWPiNhKhwzO1k00e6asIimIZahB2UEgqw+TRbYaRLLRyxcly9CshGoVUcMk6WjVphTLLeffEi4GJPgtGu2aNSh/Qy9GitQRqqaiystNR3s+MgGSpgLMwSQJLh3aatUdmrUqK0tIbXpPevFRqCd4slVYvTJ1EyO6pzth8qMQNfhdF/F31AsTLGaaySouYIgFTq2BJg8ziT4V2hy2SB72rSYN4WRCWYiwMimYJAmCbC46HDXi3aSrmKJrUqWWejTzQENQOoKiaRUBFSCNEC8WKCcMeI5MMtLOU6iVKTse8ahlgtVdBRfaZqg7wHQYO8OV1XJdXikWz+VeitSsg+6hzUpUX01GdmRlBJUaVYTHdQxmJgQVjeyuaqtWkumpq2tsvWUqYXZVqE6ZaAPhvJv1ThJo5tBmWqVO9ZVoZnvCGR3UaQoB0Q+pYIgqQCfCDL4KalLNU65H3jJEslRQlM2nTq6MfCpAse8PQYCytBJHrhTL12puroYZWlT0I+tsdjsZhaB3BzfD6ubQ9wz1AtWmo102dJioAxlCJkReS0kzhdO3dZHyuYVE1VO574X8cFkJ8jBIBvAMdZ7HY0Elke09ZeIJw86Wyzh1SRD0xWVnPiWJgnoLDliPy/auvXfM0HFMEUwS6qQXajpQmoJh9Ya8RYAchHY7FPYqtVu0NTRUNWarGoqh2J1i9SpM8zJ3jkOmC18/UrpTo1WmnTl1CgL4q7S7HkTLEzA3jA47FSDNU6SoAUZtLFQWeSdQUAtAAIWRAAHs3nCXE8qlGiURbmqqsxuzIw70ISOQ0JtuQTaYHY7DVEHmjLH+cSWS4s2XVDGpdwJ0spndHvpJgSCCpi6nHY7GSuh4fTNVKDIsuO8FRAUYL/AEwabKDob2x4gqnw+dtb4X2boZamaaoCDKsSLmNyOkxvc9Sxk4HHYaEnw2gFmnJOkxJ52B25WPLph7pHTHY7GVED2s442URCqhmqMVBYmFhS0wN9o3G/wx544v2kzGfLNVqNoFymqdUTGo7czAACjpucBjsKRmTHeyB4VgmBuRtE9N/ng/EaIUBFkCwPmTqv+XPryx2Oxr4UvlcvSr5gIUINRXQkNZSgakHVYHvKrwT1HOcQuZ4fooU62qS7ssRERSoVf/uI/wCIwOOxmofh/wDUFTXfSqoJ38dRZaesah/yxYgCK9EpCECrpgCAQANuYIYyLTJ647HYYKetndFCjnaCJSJJ0UxJVNRq61FwNDKI0gC4BkxiW4BxBjWzFJoanU1eFgCFiqpO4uCaxn0ienY7F8FWfNZt2XMK2mGylCosKF0h++cLbcqT7XM3jE7xnxZUlwpcUU1Mq6QzeO8XgagzRJgtvjsdgP6q9TKJQpZlFBJYUFqkm1Roow5UDSvhcqQoAMA4jqtTu8j3dyHpqoJIBDCjmXNTwgAuQumegU+7fsdhCA41mWbK5IKzKP6IW+orDZkC5FzFNRy2Xpd+A2Z4jmaBbSKyglhdgoFIFb8zqPi8za9ux2B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data:image/jpeg;base64,/9j/4AAQSkZJRgABAQAAAQABAAD/2wCEAAkGBxQSEhUUEhQWFhQXGBoYGBgWGBgXGhwaGhwZGBwYHR0ZHCggGxolHhgYITEhJSouLi4uGB80ODMtNyguLisBCgoKDg0OFxAQFywcHBwsLCwsLCwsLCwsLCwsLCwsLCwsLCwsKywsLCwsLCwsLCwsLCwsLCwsLDcsLDcrLDc3K//AABEIAMUBAAMBIgACEQEDEQH/xAAcAAAABwEBAAAAAAAAAAAAAAABAgMEBQYHAAj/xABBEAACAQIEAwUFBwMDAgYDAAABAhEDIQAEEjEFQVEGEyJhcTJCgZHwBxRSobHB0SPh8WJyghVTM0OSorLDFiRj/8QAFwEBAQEBAAAAAAAAAAAAAAAAAQACA//EAB0RAQEBAAIDAQEAAAAAAAAAAAABEQIhEjFBUXH/2gAMAwEAAhEDEQA/ANqbBMKHBDiZohGC4McARhZopGOwJGAwoGAwJwU4kA/X19b4Ifr6+OBc/l9fvitdpu2uVyQAqVBrYSFAYmNpgCTJ2HODcRIgsZbDXM5sIL3tMCTbra+Mzf7Q6VddX3kqwOrScsY3HgElgbGJgE9Ril9pO2VWvqRfCD7RIHi8ysaQfmfhhxnK1viPbZKU+CYmfGnKeQJI5fPDLJfaXQY+JDHUMPL8ekbnkTjA62bd/adj8fr+2C06rAyCZ+uuLY1OFerOEcXo5lZoVFeLlZhhyupuBI9LYkDjAexHFWB9pAyiwgI0eQXl8rDzM2nM/al3DFKtIMyn3XkEc7j47ievKW8frONUjHRio8A+0DKZn2GKtElGDT5wYuBa4+WLdl6yuoZDIP0RjJgxGAwoRjoxEQjAMPr88GIjHHEhBgQuBiMGJxISMCB9fX1fBoxwGJC4HAxgYxJwwYYCMCMRCMHGAAwYYySjYIRg5wU4jRCMARgxwGIC6cAcGJwBwgTBGOFCMEYYUpPa7tIKLVFYStMA6TcMW2DfJmvaF5zjLXzy13rCrRpVGrOq99Uk1EfwyyE+6A4ABBnR52X+1uu9PO5lDdKwpMhE+E0128ruxjo4xVqvFpQFYDBhYWt7QI9DqB/4/B6Ui45XI5UKwFNVBYgEk+0AQQfxagd+vTV4a190pVqrdypZFJJuKaXNiWtpXeOcDbELV4jUJMMQCZgEi8z164meD5kCitMMyAl3qFYkhZsJB3hR5fPDLow+p8EyzhROltvA2syI3V1URvueWApdlobcFZA1oGDqY2ZCbHn57hsJZTj+XTwimFH4mpLVk3MnUwYiTsSTYemLd2VXv4ClQ0e0nskDdSptp56dxc3icaklV1D5XgDU6ipWppUV5NMtIV4kaFfenUtYMCD1MyV+J9k6dQQpcCwDN7SG/wDTZQdG9radosYLTfbLitfK0UWogekW9oTPKIeCJBmNQnkZAlqlxvtuatLQrNqAHiIs0RDdQ45zIMD1ZuDv4qrs2XreBiSjAgwVuBvB5iTjaPsw7RmodMlgzqHkAXcFQ40kwQ6qDtPeE7KMYWzEmTcnFp7D9oWylQHSWTWrsApJhCG/EPeC/nvtjnG69OHAHFf7O9scrnYFOoBUI9hrN8J/viwnAyLgIwbAYi6MdgRjoxIEY6MDGOjEhYwcDAYHEnYMFxwwMYKg4MuCxgy4CORgDgcARhaosYLGDYLgAIwXB4wEYRRDgjYOcI5hfCY3ggfnGEPPn2uZ8VM2yhpCsbf6oUTPpA/4r0xRqdMk7gev+MS3bGtrzTvyYIw+KKSPgdQ+GG6U+9WUB1jcC/w07kcwRPMEbHD7pnoTK8Iq1agp0lFRzsEII+LGwHx64mcz2Xq0IdagBUxPIvziRtIIv/p31WkOx1c02IqNWNrIBXY7+8gQrG++LSeKUK0FAxZjpDsCFgmNMMJneApvB23GpxZvKoTg/YRaia2RyZJGj1nYiIifDH6TiXyXZLM5fx5UEFbhXJXlyjznf5DGq8HyaJSQILBQAYucPtAxeWeoGAdpuOcTXWlamUDiGVkVlI5NcQW6keG22KTT4dUcmEI35HHrCplVIhlBHQif1xF1+B0f+0g9AB6csZ2VbYwPhPZVpDPEcwY6iLz1+t5t/D8nl6A1Mi03BMEHT+lnH+4HceGRGL9X4Oo2A+p/k/Pnis9o+GBkYECLzPOJHx9o/wA46cbKz5W+2VdoeJBqwekDTdTZkNjB8LLBMel/XkN1+zLtj/1DLRVI+8U7Py1Dk4/Q+YPrjztxLLd3UK+dv4xNdkc/Wy1VXoVTTZzo1AK4gn8DDxXAvI545/XT49RHHYpfZDtc9Z+5zIHeAStRVNMPsPEhkK1/dYgj5C5k4KtDgYwAwM4k6MBgcDGJAGBjHYMMCcBg2AGBwEOBGOwIxEc4JGDnBYxEUjAHAkY44gJjiMDgpxAQ4TOFSMEcY0zXlz7QFVc/mEQQiVWCjaBMn4SSB5AYgaVXSQR+e2LP25y08Szk/wDffr0BH5ftgMj2XV93sQpDf7pUAi+7FPzwyWtdJLs123amAjMETexc39XqwB6gxO2LRm8/TrVaboQTMJA0oGYgShiHIuSQCBF/dxVeHdnstErmHFULrC6RJJDlVFp1eCP+Q/EJt/Yjg6tmKlZ2LinUYISdUhSdJnzH7Y3GK1LI09FNU5AAR6W53w6GGWUrT6xh9y6Y5qUk7YSf63+dsLMZ/fnhBh+eJUlUSeX1tiB4tlSQYHofz/x9HFm0iORxHcVzdNFOsgep9OfK8YYzWCdveDMj94FMEwbfAT9c8NOz/B2ei1ZWhwSByK6RMibC8yZ540HtbxDK1EZGqp4rCSN+R+dx6CfLMKXEDRWtTBkNaLQVMz+o+BON8sl1qdzDyh2lrpVAqENpIExoZY5qygG+8N+WN47BcdOZoAO2pxA1fiBGoN5e9blA6480VMwxLk++Zb1kn4XONp+x0OJVgYX2hF1IkQ0bM1iFPITcYx7asawFwEYEXuPr6vjowJ2DYKwwIOJDLgYxwwK4yQDBsdjsRCMGGAwOFDnBTgxwDYCIcccCMBOIUXBTgzYLiAhwR8GJwU4RXn77YciaPEHqDasEqA+YUIRbzQH44q/CONsnheGWCpVxKsh9w9D0bzjpjYftq4Ca+UFdB4qBkgb6DA/Iz/6sYGTjWqJt8goYPTqlRIIBDMwi9mSQ0GYJjbyxdeCdqzT0gBe73qGVgkxe1hYCALkwedszosxNrnzg/ri0cDZ2airL3pZgqLdgXJ0heYgG5MWHwxrjRyjZOI8QfQtKiShcDVUkgoD0iPFtzG+EFpUQe772rVqkCVV6jHaC2gFjBnc47tBwLNkMaTCSIDDxQL7LuzchJA87TiqnhvEqNADJ/wBNGdkcU2FTMlthXrVFBLXk6E2AA54rk9MyEOO16uXqTRzOcy5JECsajUiSSNI7wc4EAHaN+Vq7FZ/O1VJzDKy8iOm20Dz/AMWwhR4DmVyw7+rUrMzQ1PNMhRkJUQdUaTGs2afZBvOLbwnIdzQQaFpsRdUYuv4RBYkwVVTE22wWzFQdouIHLZZ6zWCCT+nzxhuRatxnNFatWoBMhEUu0XnchVAA9pyAJAucbP8AaBRNbhWYUbmnOx92G/bGb9ieB5fMZHx1RTpVEqJV06+8NeGCs+keKmghlpyAZkgm+CGdezjjnZ3KZen3a0RVAF2R6b1OZJIEFvQHkLYy/imWVH8DakN1PkdsX7PdjcrSlmzGXEqfEagB1TTIKIlIFYCtAAJJe+KLn8jp1FCxpz4WZdJYbatPKYJ8ueG7jU/ovC9EnUATHhBFp6kzZRucehPs9YfdVhYmXiIgE+EkRYsoDfEjlAxrsXwE1XFQkADxQrIXIBBhUmSbcxA3JETjdey9LRQBiJYmQZ1TBJJN2vIBJMgDF8VqfUcxhUHDUVI+vrofl64Vp1Z/bGRKWJx2CeuDHERlwYnBQcCDgwwcYNgowOAhjBlwGBXCRjgpwY4KcCFnAE44nBTiFFwUtgxwm+GAbCRwJOAIwghmaYZSrAEEQQRyNjjzfxvslVAqVKNMlUZVKKLwU1awBysR1x6UcW+vTGcdocnUp1MwKXhNai1NTMAu7GpTPl4jXpi/voPeGGds7lYflmaYVQT/ALQx9Lj8san9k3Cqj5jvqiFQoPiaS88gC3srHMAcsN+yXAsto11Yao6QytCvRYHSQV9oCStzzXqRN47LvoQKBEErA2Hw26/W+vHIbV3meeGVThilmcSrNuVJExtOkjVvzwpQzAw5OMDqo+lwinr1vDNBFxyvInePrpD2sLeXLHOY54b1M0BbmTHLcz+wxK5ANT7ynUpkbgjyM4wv7PswcvnalDdCSrJuDpYwYGxHXcRjdsnMmRHTzxjfa7gxyXF6NYEd1VdSRIBEtpbe0AsDjXGidtOOSoaZNNWImNYB5RYx/GM67XaHzCa1lWOggyJUxIte874v2ePgN4MfO3lv9euMu42rd9TDEFtQExzlo9Dt88a4+qzGncJ7FUMqumkzlbWaG2MgG0HpMTffE7FhaP7W+vXDh29fr88Jutvn9WOMNWEifj0j08ov/bBqbQfz/QfpGCsOu/18xf62wUn+ZP7+eAejynU5HfBw2GIa37E/2+vhhVavX6/tB38sR08V/wDODg4ZU6v8fX64XR5xNSnKHBxhJGnCq4y2MMGXBRgwxEJwmzYOxthvUfErQ6r8sBghbb8vy6YSrZjp5fLb9/yws6XZowhVf6+uWG1XMb9PMxt52/PCRr78j8R+o8v12w4zeR0Knxjz+Xz64Nq64ZLVIJFvSdvrl1wcP9Efwf0xLThm+vr6scRPF+HCuOWoTpJEggiGVhIlTA9IB3AxIGoZO37/AJ2+vjgGb4dfrliFU7/pSZl+6zBqJUSCig+KCO7fRVv3lNlOllN7za2FqFLu69RASSCSLk73m/x+XmcS3HeErmFUlnpuhlKlMjUCRHvCCDzU726DFG7L/eRm8x96qa+7qBAYCyNw9jYEQbzzPIY1xo+L9k6kW+Hy/wAfHEqtT9MRaIJmL+Xn+XL6GHqC0/XX0xlmD1XN/j+gj68sMc7lFekwdzTJiHX2gwJIIB39D54d16yorMTZQS15sLj4x+uM17TduKCVDTaWPpCibbdQwIO1p2OGNR2V4ZUXvTl85nKtdV70GowFNgrXpaWkAkTFx7O4xmna/M5ypXK5zWtVbQ8CASWHs20+IXk+pOLFlO3yd8hZF0mm1J7OPC8MWOk6mcERqm2putu7TdvBXqnTRDUu6WmGfU5ZomWJAG5MQAbdIAbI1NaNleKI9BQKiswVVO5JIWSIjyPL4YonEWFTO0l//ovX8QE7z8/yxWc1xXu0DU6b0w51LZlQwSbA9PK3PmRiwdkqwrcRoHVIDBtvwyf0X4XxrqRnxbozj6+vqfTCLVB8frfywia/nz69PhY/v64QfMdG8rfrt5/I/AYVOGqcxv0/x126YSDDlHz8vrzH5YbNmgN/Lz6m4gg8/wBekpU83J6fEbXjntcfVsQPe8gdR/Pqd9v56larEwb+fK25nnc9N9xvhoczc7iL3/uR/G+1pQFf13jckzaxJ2O24G8GediSy1vW026AHqTYR5dOhw6St536fuPL+PUYgaeYuL8hABjfbz6/Lnvh5RrzAn4nYfmb/wAiPKw6nlbphxTqDEZRrT5j6/fkemF0qwfr6nGa3qTGDDCNNwcLLgrcEqkRiOete/1vz2/xhvn88F5j9Y2Enpv+vQ4jxn9RgTJEgbRfb9Qd7rOxxqRztSeYzJG+0f53vz+ucPmc56yIsZtveJm/iEjphavmtIHMbcpHlAPw9T6Yr2YzwJMTY8r7xewmDfz5jnhk1nUwmana8TeeQ35zMdbGd+YEZ3pe+8iJ8zzHLy6da6+dvYjaL+IC8RIgkTvYwWHwWpZrVsRBPMiOgAIBE7WP589eFCdpVpsp6j+ZECP4mSN8KpmNjy9Y/XYRHleOROIA5oRG1uYMACeUkWttzUkjDinmzZieu9+UzYGd95EjzFrxqTS5j9J8vW9xIPP8jODd/JiSLeVxHrvf/OIZM0DOx23JIvMeKLSefI8urinmAOYiJFonmT5iGm45m/LGUldUjb65RH1c3sMZ/wAJ4utbiebowFOrQJBuafh1b8yDbpHScXFap259ek26TNo2Hs+eMP4xxT7pxevWUTFUkiYnkxEi0kMQPPDLhkbpk3PPfzve/L1+r4eUqnLn8v7xiG4dxFM1SFag2o6QWWINxzU3B6dcOaWY3M+ZHnb85wMorjnZrM1Ce5zJRCSdAF7zIkmRPQQPjfCHZn7Psomrv6QrNAUd6NQHOY2m/LFsy+ZFv87W5fV/jh8pXeR+uLemor+b4dTytNhlaFJZgRAEekUyfn/GKB26y2bq0aYc0e6nUdEs1+kqBMMRtsTzxreapqR4pj1gcvniA7TpTCatIIA8o8tz5x8ca4qs3qsPuSrVUNpUhQRyFgBfl6emA+y7JKtepUiBTWAZIBLyBHMeENv+LniE7TcaVmNNdgBN5t0mMWv7P6oXKhgQC5JO+4JWLTtG+2+041Yu8XmpmekDrBi3UHpb5HkQQGtXMedukRaL3JPK/wCu4wzr5gibk39BBg79IvN+d9wGNfNbmTeTbykW2m1rH3vO5OP6D581JuYiLTzMjqBuY3vO5thEZsqLkAXBNze4kxtubaetziOr5k7fDeJBtufI/Pywgucnncfhg7mALSAZm8AC+wxrxiTZzbRa42IkmCN4tMgGxjlBgwcJvm4G/lMk/KBYEHeCBJsRvB/fwdzYSfJVkkbm623Hy2gKmZMSJncAkRzIvIiTfpzMScWRJlc2bxExyIMSN9/PlyHIbSGXzEEmAQZ3gyOYP6R5RtvTUz0ggWNgASQwBEi2+zcouJ53luE8WKypvJJ5zcmAetzEE+6BJwWJdqWcC7tY23O1vXl8v0Cnm5nmOu/rsfMcv4EXVzOqnKXuPlYmd7wOnW2GmVzwMTzt6zJEXvIO3Qz1jGadXnh+YkgXiOfx+v5xLLiE4IJAaQR9f3Px+c2MYrrxZbnOJHWRtceH13IA33gdbwZ2a0OK3nnPOJvMgiIB3tsYBB8Uiu8Rzo1MNW5i0fi03IHi5Db3fnGrxE23B3uT1JOxH+47bg8sd+nFdc5xdo5CbAluU8gpJIi9iQAYJtAhvvhPMbEfCwERN79DYT6RNTiRYHxTtJ2uOcC9tRiZ58t2a50g2ABnyBBta3Ow2v4bC2KYlgTOHqST5TI9qCBdhYD0fe2F6Ob/AC9YvadQ8+ZsSN5IOKymeBOoG+4+FpC9PaHlfaxwtls3O4m0xc3mIBHO+56eU4dS0JnOf6WBiYi2/OImVNxhRM70JO4kX3kC/wAecTIM3jFcXMkDne0AgHlJMReb3G4IvOFUzNzMGJsJFh7p1co5nkwHkJLEM0TBiST+EzNtVhcEzE3sFBHPEhlsyCJU7xcQRvE/h8+TeJtiMVVMzFgRG3OAIWLTKzEG5WRuJOJTKZm5bUGm28nYAQTAb2j7XWJkXMiWJK889r78r+scpAuDbYicn+0DhU5mpUXZiNXkQgIb/aRueRv1xolPN2B3m5tFrabmIEEi8xM+6cRPFHU5glwCCtK8+LVLKZmZVlGnSZDTpjxYzeJlys44J2kzGSeBcISNDyNPUKwuoMzaxtY4vNH7SaVQBmBp1YvrBKsfVBB9SEPXEbV7OUs6aqUGh6NlJBOlZgAk+3R5A7qbXtqpXGOGVMuwStTKNcA+60EgwdiQbEbjYgG2MenTJWu8L7dZaqwWrUFGpNm1K1NtrhhIHMw0b8sTR7Smk41w1M7OkssbXIn6OPO+FaGYdLIzLNoUkfkMPlPsZ8Ho/ivaCmaXhcee/wCfXpA8+mKZ2s7ZUe6K0zqcgWkGDtM9dz5QMZmxri1Vyk+63tncWT2uu8YQqZVvbclUOxMEtG4ABuRseSzc4dnxeH6TBLksxMbtHM8gPM4vf2f53TRZfwuTHQb7EX97Y774plGlqOlQVB2k7DmzHmY5fDE1w3NClmRSWB4dHI+K5iQRe557nFx96eX40GpmSPdO87FeUQQATAsCY6XxHnMC9x0E9YuDaALrzBg+stvvIjoY3AtuQYEabQRMCwFxhs9edxfcbmTz9eUwTy8Jx0czurmTMGxiSCSZE3GmJmfwzMDrAb1cyGNoYTvyJAImxOw36WsLHDKrmd7zzi/rcEWGwlh0G8YbVMwTufib2vMnpEHmDbpOIpL71YzN+e8G1/mR0Nt7WbVs1JBO4MizG94gWv7UBfa2vN498wTNr+Ib2IaxJIF+hAE2jCRrgi0wRtpgxysTBtBn/VHOwsP1zZ6iVgeGDBhQLLvZQY6NuYnCuXzhE8p5/MAk8zpjcA9RGK+9eCdhudMxfc3naSbdRvbC9DP7GYgXjly/MjV62gi+DTjRuF8S1DSYsCRHMC0bWsQd45yLEpUqjK7iZ3/FaJO0XBEmBHsD1NX4fxnQLxEjczsBIEbbnlytE3e/f7m3hPLSLHe8QBG5JA22IMYQ1Hs3nzs1gTIvvvt9cwZ5C40KoPPGL8F48AQCLEiAQYkGSTqIMCACbkcpkA6PwziQIEGSY3PX9jcWtbyxy5cWuNxgFXPFp8U2F5sbFSbnmRHWPWMMKmbmf/lY/C0CefUCByjDTP1zcMDfy63IM33+IjDc1hpiYP8Am2G0yJKrm72MxtefjMiNx54Xp1oEW8wOgEzfeL/I3taGFUQfTlz9R8fX0wpTreZG3nNwbkXO/wBRi3tYmVzMeLUY63IO/S3McvdOFKOYMCfTed4mNIgcrbmd7ziHatf89+g5/mIP98KCvusdBJkm5v5jfaRth0YnBXgG4HQ7DeLSI3A6Gwwelmlk+KIvbfryMj5yAYgnESubgkwQNyRuR5x5SDbYfNVa9hNgI2vyjpyvcdCd8a0YsOTqXW0ECwESPIDcCIMDcgm4ImXo1pGqSTBnadhIIjoZvBMm5xVMpmRNiLgzsYEwLbmTBj/Ues4nspVBUDr5zyNwQZ2O/SNuWoKnMu0C826yDuBPii153vETYDEHx3OLRqU3YDunBptEmBuGI2I8TAxyYx0w9GYFgYk+nqY3iYJnYQfOG+Zyq5iFcFgQ1xy1BdLWmTNh1LL8JQTsqndZyTUUUyp7w89LAkFWbwhZIIdrW0sYaTpeb4PTzNMlaSvTcHUjqVJI8MQw8LgyIZdwbjGT8N4dWy2tYDggrTcABxBkGm/usLjQT7x3FjMcK7VtQT7vmqkU6uqiQENgU0gqv/lNqKjT7I/Cu+OVl9tG1HsJk3zDusnLmktRFd2VdXetQeWWWKyoYQYOoXjFryHZBBPdUqdMDwlkUIdQMEFxfcGxJP8A6rOa/DUo5iigJ0d3mKQBtu1KuBPUTUv5HniP7XdvBkXWkQxbuwyIomQ0ICSQJINNrq9yxscHpTsPEOzlGgn9TukZrIgpqXqOZBGke11kyLnUBGM67WqjV2bQabaNKqW7yYNmlLBTMaQYHXkZLifaPO1imr/9anXJYkg94wTSutpWfDKkNBPQ+G1ZzuTZWc0pdjd6riOQGqDOmbmSSTNoJjDCa/eu6EATUmwPIkc7crfLliPBKsH3IOqdxIM+hw+o5QEMwLECxYi7ObhUnYm1zeJPlgnFqZVUDCGNyv4QLBQOSi8czc4Kek/k+JisBESN12PWB0ttB5csHNexBPxmxuQeU848Q6dcVfK5eoxApKxPkLW/Lb5Ti1cO4VmT7aaDBPIHmswYINo35DG5embMIvUJBt/HTl4StxcWFuWI2rWaNyIPrczIheUE/PE9V4PWAMKHadqcmAZmfCASfCOtwLg4rVcFGZY0sPaBEdb3vFxHWR6YuSg9PM7mRqvB9SNzEzBnfp0wbMsCpm14O4vEwZ8on0W+0tUqgGRytzEQCes8o5deWBzZjnMiJiLfD9PPpglOGz15NufLkL7eYsLYD7wbc4EDpHl0/ucJMR+ZjywnOMNH9PO6RA8rixA/e8fLD+hxC9woImNQnbmeUi9zYzzsMQKnDhX2jkD+5/Uz8PjhnKjFnymagiBYSBY7nSDIPKNPldZO2NG7LcYOhRqk6gsyDLWiIMSbWMagbTscay2YveOXXc8zHr+fPFz4LnwsteCIbqw3gcm6AGxJIJEmN7rFiiVKxZTLTJM9bj9LYQnpjgRgaVIsQFBJJgAC5nHN0dTQsQFBJNgACST0AFycT/COyeYqswOmiVG1U6GbedIN2iDJ5RzNsWHgfCqOUA1vl2zQ1ag2uppKzNNCq6Q48StMgm0xbDriDoWdagZ6NOsEFFGEPUK6mprKadA8KmQSAGYkFVxQIXh/ZugTRLvVrySa1KkhiF16lVrCIE65gifKZqn2JbuqrJlBDOVpmpXf+mAVQ2U+2GJYzNlYQBYsq3FJAXvadMr7lJgqqAVMNmHBJvpsgN1JvM4jqfEqymoKdLLuElWD1a9WViSwSpWGpesL6jCk9xfgj0UWk+QSmmlWqaTTavbvCYdgBq/pOSZICiBbDfKcPy9ae8ofdaXhKuDUqPNgVbUzIHc7GoFmZAO2GVPtXUqf+LlqBIEKVR1Ii1tLi3iNvM7b4fq33jLV1olaJNMl6dVlbWJYs1KpUgqZCSpMwxjYAwdmOyxRQUdwwaNGYUIQ0swXUjEK+ncQJBnYwIanxAqNOk+KdJJXSQJGq822i3uiIjC3aKrWyk061RtVZNqOaFSl3ZYq5amEAliGiCLzOICvXTSxUoSQVAZXLAA7XJAOmIYX3AiLs5VYsFPi8rIIksYEzM8uc7Ly3jykafGxTcVW/qJrai8yfCRLHaDLeR1ARzxE5fNHu3qFUOlUp04Ug6yQQBeLadUmSbyYJlWlw6EqZeZdoqUgTZioBgTY6pIAO2kz1wyjFvrU+9q0CroVZ4uSBVpwJhhMvBke9clTKwLHxXsqKtMWIIaaT2LgqSVMrAewEpY2sOZyTh1J3XQHYUQxZkPuNF2jpE38rjni58C7V5zKVESsyvRchRre5kSP6gBDKbLLAkTbSMV0yfFqy+Z7xKNVlKlM7pIMgQaTZY6CfEaeoW1AEHw30zhhxXhtbO5hGpwwRRT71GpoSyse88YJdFDOyhLXBNyRErxrOGtla+Y0mmB3FVUIAZO6ZSQY6FSs8wttgMKcZ45/03LVq4QkPXgGmFkatR/8yyyQJMN7QtOMhFZrsG1On3lSHJYAqpsJdVl30SwDGSBeFJ1CBinceFKkaaVgFZAT3FIz45MMZLaZHvvLkGwOFeIcfznEG7vLmoJtqkybEnxkhVNzamqEyZBGJrs12GWi3i/q5jfaVBHV/cJn1G4OHs9REcH4XWzADrTVABCjZUUm9ybsYBLbnrsBK5fsTSpMTUHfVjzqeyDFlCqLcgAYNoAiDi+8Nr+E0nUNFiUAkbeE6VE7+XOZ5u1yIWAATTgBQp2A/wBQ3X/Tt5c8GhWctTBGlaRm0qqiipawklQAGmPW+kWBKVTh7I8aw5iyoBKyWkamEcxY7ASZvNhznB7SLqRsJHqCZEbbCBAHh8OK9xHtBl6AXvXDwNKKpiIm2oCW3Psg7xABjGtZwSoqMSCNdrLqdiCB+BRHvMDfY8wZxH57g9KooFWmdEyQdFASJvYF1N4JETaTyxDcQ7X16x05amACG0KWVWYIushU9rlt4ZgC5xVUzOZruFYtqbYKviJM2M+PZjznxTucVsrWU/4x2c7sB6LCqkkEJJ0SJAm88hO/64icxwiup0mk4a408+psTNgfXfoYm63CqmXYB6iGqaopsO8JbU6+yzbArqsQwvcNItZq3FPuxWlxCnQrTTakj6FqsrEKyhhWCyoDAAG3hE+yTgLNspwarVBcBQkxqZ1Am9omZsbR+WJQdicxMMUUEkAtrgnYD2bSZHigWboYk+I5istV6tHTRDEt4VDVGkswDvUJLMA3/tG8ThvVz9VQrZj7zURvCP6lVA1iZBUAMd7QeeDDqPyHY7MVlLUgH0qrEAGQrd5Bggf9p/jAw2zvZjNUfbosPDqtB8I94RuJ6bwYkXxc+zfFckxkVc5QfkyZkuPevcTPjcyQdzGJfO9mSacrmmrUfB46g1gd1qVE73LsHQjW0akIBPMm4NZCSQYIgjcGQb9eeJThOc0xeL2I3E7nb9j6RIN74vl6MClxCiUQ2oV1YVDeLrV8PeAE319ZKk3FQzPZtl1tRqrVNG9SnGlwFMalBlXSYNjMMJFzhnRVvFo+zTKCpxCnJgIlSpz9xD0vz5cpjFXxbPs2zgp5l/AHc0m0C0tHt0xqsdVMvvaUXGSu1ZqwqLRZq/eFDUfL0TSo0aNM+EtVLUwGgMSzCAWEKBEJWq/BvvBJFRadZWY1WBdss76VmpqA/pMwaCGUbeV7nx00ayU3V+6pZqqrVG9hr01IpklgID6wdMEf1IIuGJR4M1bPfdlqKmSyZnuxAFVockG8tBClgxYGTMTpGgpuX7E1a5Y0RTqqJBdK3hlQbAspsQR5ifSJrL/Z5WIW9CSae1cNAI1O2nQCxRIMDrInDvhPCKmYL5qop1HWEXTFJUEeMkganglQRq8N53hh/wDh1WlSquadJMyGBKqwdE/prUKEm6EhjqCiIEAxEuim7cEy8orZ1CGEDuQs1GYKRpLNqgE6TtJ6RALnaNGslSllEahVonWgdb1aagBzLM0w0yPwwY5CQ4r2Mp0co61wjVqLMxFNXp6gTqCEn3DpZFYTy2IMJ9qS/wByp1UZabd81A1AwU1FBekxchRDMvibwzck9AalDo1qQpu7Be8bwxfbmVEws8zJvMRtgXzdMrOhLL3cKCPD4vZLagrX9ogsfI3LqtQpogYJTgLpWSZvJJ2h3iSGMBZsDAhThFSktSkStNhTpu5ZSTpgXLhh43NgDsCwsdMYib8XrhXo0I0CkAWUf9wid4BJFgW3kkyOTQ51y2pnhg2pG5ht7Sdja222GdasWqF3E62LMBbcyRMW9cTPADUp06/dqr99RNJ/AXqIjEEuoJFjHtAnlIxaU7wXJVczrzGXVqWYp+GrCk0XjTdospMjb1E7l+j6hoq0zl3JMq4HdMxNoIsBaOoPIxioZbjmZWu2YoPUpVDcsnOwHi91+pkRJJi+L32d7VVs0wTM5WlV/FUQmi1xPiGlldjvAUSJOwOGcsZsS/Cy75HMZaqq/wDhOBVOkBl8RQs0zq8RUzfxKRPixJf9Fq8QoqlZQuXIR3LA6iyqg0qQZ0yhM/6/Irib4d2XplQ9UK0iQiewp/EYsW6nqT7QiJHhlGpTBUsG02AgwRHtC9ucgE8rLaCiQ0yHCaeVRUpKF90+ESRaxI/QQOm2HX3efdAA91YGo7aiQbH0/CbttiQ7oN4tjG/QHp9chvhrn85SoU9VXwcxJGsxfqBPqYFpjkHCC5ckghQXiDSAOg2g6jA5bE7fhPOP4v2ky+VQnMOsrZkRgEDRZS0As1ohRzuvShdqvtQZ5o5JPDca5IBblBWC/PYgX3YYzLiebaof6jF3GxmwnkALD0Hx6YVi5dovtHqZhitNmWiJHJSRceEFWAMRdgdrBJgVA5mmWpuz1hUVvGzRUJGskOHJBDBDEaSJQEe0QByzqiIHppUGoVLsVIkLKtEypCrAjnN9sETL0nqVAjsF0saZcBfFIhWNwBEjVYTHszgaOK9A1O+dXSsQ2owDqZCbVNJA2gWFxJmIxYOxmRSp3RqAd2ars0FgdVFUZCrgQomoQdXUbxiqVuHGn3bMQyMC0rceBirA9DIHqHWNxix8H1/c61IKdcd8oBaYddDgALe5p2ke8TZDhFTTZnMVqLVhmaeSyRBA/pqWYFidIXebLtE6hvc4VzaUs7Tdiran1El0aitYjxhqJYaVqAMyqs+KYNrlzlKuWr1chSrJrp08mrQG1KKlGe8Uqo8ZJQLG12sxYSrmuGPxAtWzFYrlwzd7RWpLItOJAJAW7nQDp9mmWPiNhKhwzO1k00e6asIimIZahB2UEgqw+TRbYaRLLRyxcly9CshGoVUcMk6WjVphTLLeffEi4GJPgtGu2aNSh/Qy9GitQRqqaiystNR3s+MgGSpgLMwSQJLh3aatUdmrUqK0tIbXpPevFRqCd4slVYvTJ1EyO6pzth8qMQNfhdF/F31AsTLGaaySouYIgFTq2BJg8ziT4V2hy2SB72rSYN4WRCWYiwMimYJAmCbC46HDXi3aSrmKJrUqWWejTzQENQOoKiaRUBFSCNEC8WKCcMeI5MMtLOU6iVKTse8ahlgtVdBRfaZqg7wHQYO8OV1XJdXikWz+VeitSsg+6hzUpUX01GdmRlBJUaVYTHdQxmJgQVjeyuaqtWkumpq2tsvWUqYXZVqE6ZaAPhvJv1ThJo5tBmWqVO9ZVoZnvCGR3UaQoB0Q+pYIgqQCfCDL4KalLNU65H3jJEslRQlM2nTq6MfCpAse8PQYCytBJHrhTL12puroYZWlT0I+tsdjsZhaB3BzfD6ubQ9wz1AtWmo102dJioAxlCJkReS0kzhdO3dZHyuYVE1VO574X8cFkJ8jBIBvAMdZ7HY0Elke09ZeIJw86Wyzh1SRD0xWVnPiWJgnoLDliPy/auvXfM0HFMEUwS6qQXajpQmoJh9Ya8RYAchHY7FPYqtVu0NTRUNWarGoqh2J1i9SpM8zJ3jkOmC18/UrpTo1WmnTl1CgL4q7S7HkTLEzA3jA47FSDNU6SoAUZtLFQWeSdQUAtAAIWRAAHs3nCXE8qlGiURbmqqsxuzIw70ISOQ0JtuQTaYHY7DVEHmjLH+cSWS4s2XVDGpdwJ0spndHvpJgSCCpi6nHY7GSuh4fTNVKDIsuO8FRAUYL/AEwabKDob2x4gqnw+dtb4X2boZamaaoCDKsSLmNyOkxvc9Sxk4HHYaEnw2gFmnJOkxJ52B25WPLph7pHTHY7GVED2s442URCqhmqMVBYmFhS0wN9o3G/wx544v2kzGfLNVqNoFymqdUTGo7czAACjpucBjsKRmTHeyB4VgmBuRtE9N/ng/EaIUBFkCwPmTqv+XPryx2Oxr4UvlcvSr5gIUINRXQkNZSgakHVYHvKrwT1HOcQuZ4fooU62qS7ssRERSoVf/uI/wCIwOOxmofh/wDUFTXfSqoJ38dRZaesah/yxYgCK9EpCECrpgCAQANuYIYyLTJ647HYYKetndFCjnaCJSJJ0UxJVNRq61FwNDKI0gC4BkxiW4BxBjWzFJoanU1eFgCFiqpO4uCaxn0ienY7F8FWfNZt2XMK2mGylCosKF0h++cLbcqT7XM3jE7xnxZUlwpcUU1Mq6QzeO8XgagzRJgtvjsdgP6q9TKJQpZlFBJYUFqkm1Roow5UDSvhcqQoAMA4jqtTu8j3dyHpqoJIBDCjmXNTwgAuQumegU+7fsdhCA41mWbK5IKzKP6IW+orDZkC5FzFNRy2Xpd+A2Z4jmaBbSKyglhdgoFIFb8zqPi8za9ux2B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data:image/jpeg;base64,/9j/4AAQSkZJRgABAQAAAQABAAD/2wCEAAkGBxQSEhUUEhQWFhQXGBoYGBgWGBgXGhwaGhwZGBwYHR0ZHCggGxolHhgYITEhJSouLi4uGB80ODMtNyguLisBCgoKDg0OFxAQFywcHBwsLCwsLCwsLCwsLCwsLCwsLCwsLCwsKywsLCwsLCwsLCwsLCwsLCwsLDcsLDcrLDc3K//AABEIAMUBAAMBIgACEQEDEQH/xAAcAAAABwEBAAAAAAAAAAAAAAABAgMEBQYHAAj/xABBEAACAQIEAwUFBwMDAgYDAAABAhEDIQAEEjEFQVEGEyJhcTJCgZHwBxRSobHB0SPh8WJyghVTM0OSorLDFiRj/8QAFwEBAQEBAAAAAAAAAAAAAAAAAQACA//EAB0RAQEBAAIDAQEAAAAAAAAAAAABEQIhEjFBUXH/2gAMAwEAAhEDEQA/ANqbBMKHBDiZohGC4McARhZopGOwJGAwoGAwJwU4kA/X19b4Ifr6+OBc/l9fvitdpu2uVyQAqVBrYSFAYmNpgCTJ2HODcRIgsZbDXM5sIL3tMCTbra+Mzf7Q6VddX3kqwOrScsY3HgElgbGJgE9Ril9pO2VWvqRfCD7RIHi8ysaQfmfhhxnK1viPbZKU+CYmfGnKeQJI5fPDLJfaXQY+JDHUMPL8ekbnkTjA62bd/adj8fr+2C06rAyCZ+uuLY1OFerOEcXo5lZoVFeLlZhhyupuBI9LYkDjAexHFWB9pAyiwgI0eQXl8rDzM2nM/al3DFKtIMyn3XkEc7j47ievKW8frONUjHRio8A+0DKZn2GKtElGDT5wYuBa4+WLdl6yuoZDIP0RjJgxGAwoRjoxEQjAMPr88GIjHHEhBgQuBiMGJxISMCB9fX1fBoxwGJC4HAxgYxJwwYYCMCMRCMHGAAwYYySjYIRg5wU4jRCMARgxwGIC6cAcGJwBwgTBGOFCMEYYUpPa7tIKLVFYStMA6TcMW2DfJmvaF5zjLXzy13rCrRpVGrOq99Uk1EfwyyE+6A4ABBnR52X+1uu9PO5lDdKwpMhE+E0128ruxjo4xVqvFpQFYDBhYWt7QI9DqB/4/B6Ui45XI5UKwFNVBYgEk+0AQQfxagd+vTV4a190pVqrdypZFJJuKaXNiWtpXeOcDbELV4jUJMMQCZgEi8z164meD5kCitMMyAl3qFYkhZsJB3hR5fPDLow+p8EyzhROltvA2syI3V1URvueWApdlobcFZA1oGDqY2ZCbHn57hsJZTj+XTwimFH4mpLVk3MnUwYiTsSTYemLd2VXv4ClQ0e0nskDdSptp56dxc3icaklV1D5XgDU6ipWppUV5NMtIV4kaFfenUtYMCD1MyV+J9k6dQQpcCwDN7SG/wDTZQdG9radosYLTfbLitfK0UWogekW9oTPKIeCJBmNQnkZAlqlxvtuatLQrNqAHiIs0RDdQ45zIMD1ZuDv4qrs2XreBiSjAgwVuBvB5iTjaPsw7RmodMlgzqHkAXcFQ40kwQ6qDtPeE7KMYWzEmTcnFp7D9oWylQHSWTWrsApJhCG/EPeC/nvtjnG69OHAHFf7O9scrnYFOoBUI9hrN8J/viwnAyLgIwbAYi6MdgRjoxIEY6MDGOjEhYwcDAYHEnYMFxwwMYKg4MuCxgy4CORgDgcARhaosYLGDYLgAIwXB4wEYRRDgjYOcI5hfCY3ggfnGEPPn2uZ8VM2yhpCsbf6oUTPpA/4r0xRqdMk7gev+MS3bGtrzTvyYIw+KKSPgdQ+GG6U+9WUB1jcC/w07kcwRPMEbHD7pnoTK8Iq1agp0lFRzsEII+LGwHx64mcz2Xq0IdagBUxPIvziRtIIv/p31WkOx1c02IqNWNrIBXY7+8gQrG++LSeKUK0FAxZjpDsCFgmNMMJneApvB23GpxZvKoTg/YRaia2RyZJGj1nYiIifDH6TiXyXZLM5fx5UEFbhXJXlyjznf5DGq8HyaJSQILBQAYucPtAxeWeoGAdpuOcTXWlamUDiGVkVlI5NcQW6keG22KTT4dUcmEI35HHrCplVIhlBHQif1xF1+B0f+0g9AB6csZ2VbYwPhPZVpDPEcwY6iLz1+t5t/D8nl6A1Mi03BMEHT+lnH+4HceGRGL9X4Oo2A+p/k/Pnis9o+GBkYECLzPOJHx9o/wA46cbKz5W+2VdoeJBqwekDTdTZkNjB8LLBMel/XkN1+zLtj/1DLRVI+8U7Py1Dk4/Q+YPrjztxLLd3UK+dv4xNdkc/Wy1VXoVTTZzo1AK4gn8DDxXAvI545/XT49RHHYpfZDtc9Z+5zIHeAStRVNMPsPEhkK1/dYgj5C5k4KtDgYwAwM4k6MBgcDGJAGBjHYMMCcBg2AGBwEOBGOwIxEc4JGDnBYxEUjAHAkY44gJjiMDgpxAQ4TOFSMEcY0zXlz7QFVc/mEQQiVWCjaBMn4SSB5AYgaVXSQR+e2LP25y08Szk/wDffr0BH5ftgMj2XV93sQpDf7pUAi+7FPzwyWtdJLs123amAjMETexc39XqwB6gxO2LRm8/TrVaboQTMJA0oGYgShiHIuSQCBF/dxVeHdnstErmHFULrC6RJJDlVFp1eCP+Q/EJt/Yjg6tmKlZ2LinUYISdUhSdJnzH7Y3GK1LI09FNU5AAR6W53w6GGWUrT6xh9y6Y5qUk7YSf63+dsLMZ/fnhBh+eJUlUSeX1tiB4tlSQYHofz/x9HFm0iORxHcVzdNFOsgep9OfK8YYzWCdveDMj94FMEwbfAT9c8NOz/B2ei1ZWhwSByK6RMibC8yZ540HtbxDK1EZGqp4rCSN+R+dx6CfLMKXEDRWtTBkNaLQVMz+o+BON8sl1qdzDyh2lrpVAqENpIExoZY5qygG+8N+WN47BcdOZoAO2pxA1fiBGoN5e9blA6480VMwxLk++Zb1kn4XONp+x0OJVgYX2hF1IkQ0bM1iFPITcYx7asawFwEYEXuPr6vjowJ2DYKwwIOJDLgYxwwK4yQDBsdjsRCMGGAwOFDnBTgxwDYCIcccCMBOIUXBTgzYLiAhwR8GJwU4RXn77YciaPEHqDasEqA+YUIRbzQH44q/CONsnheGWCpVxKsh9w9D0bzjpjYftq4Ca+UFdB4qBkgb6DA/Iz/6sYGTjWqJt8goYPTqlRIIBDMwi9mSQ0GYJjbyxdeCdqzT0gBe73qGVgkxe1hYCALkwedszosxNrnzg/ri0cDZ2airL3pZgqLdgXJ0heYgG5MWHwxrjRyjZOI8QfQtKiShcDVUkgoD0iPFtzG+EFpUQe772rVqkCVV6jHaC2gFjBnc47tBwLNkMaTCSIDDxQL7LuzchJA87TiqnhvEqNADJ/wBNGdkcU2FTMlthXrVFBLXk6E2AA54rk9MyEOO16uXqTRzOcy5JECsajUiSSNI7wc4EAHaN+Vq7FZ/O1VJzDKy8iOm20Dz/AMWwhR4DmVyw7+rUrMzQ1PNMhRkJUQdUaTGs2afZBvOLbwnIdzQQaFpsRdUYuv4RBYkwVVTE22wWzFQdouIHLZZ6zWCCT+nzxhuRatxnNFatWoBMhEUu0XnchVAA9pyAJAucbP8AaBRNbhWYUbmnOx92G/bGb9ieB5fMZHx1RTpVEqJV06+8NeGCs+keKmghlpyAZkgm+CGdezjjnZ3KZen3a0RVAF2R6b1OZJIEFvQHkLYy/imWVH8DakN1PkdsX7PdjcrSlmzGXEqfEagB1TTIKIlIFYCtAAJJe+KLn8jp1FCxpz4WZdJYbatPKYJ8ueG7jU/ovC9EnUATHhBFp6kzZRucehPs9YfdVhYmXiIgE+EkRYsoDfEjlAxrsXwE1XFQkADxQrIXIBBhUmSbcxA3JETjdey9LRQBiJYmQZ1TBJJN2vIBJMgDF8VqfUcxhUHDUVI+vrofl64Vp1Z/bGRKWJx2CeuDHERlwYnBQcCDgwwcYNgowOAhjBlwGBXCRjgpwY4KcCFnAE44nBTiFFwUtgxwm+GAbCRwJOAIwghmaYZSrAEEQQRyNjjzfxvslVAqVKNMlUZVKKLwU1awBysR1x6UcW+vTGcdocnUp1MwKXhNai1NTMAu7GpTPl4jXpi/voPeGGds7lYflmaYVQT/ALQx9Lj8san9k3Cqj5jvqiFQoPiaS88gC3srHMAcsN+yXAsto11Yao6QytCvRYHSQV9oCStzzXqRN47LvoQKBEErA2Hw26/W+vHIbV3meeGVThilmcSrNuVJExtOkjVvzwpQzAw5OMDqo+lwinr1vDNBFxyvInePrpD2sLeXLHOY54b1M0BbmTHLcz+wxK5ANT7ynUpkbgjyM4wv7PswcvnalDdCSrJuDpYwYGxHXcRjdsnMmRHTzxjfa7gxyXF6NYEd1VdSRIBEtpbe0AsDjXGidtOOSoaZNNWImNYB5RYx/GM67XaHzCa1lWOggyJUxIte874v2ePgN4MfO3lv9euMu42rd9TDEFtQExzlo9Dt88a4+qzGncJ7FUMqumkzlbWaG2MgG0HpMTffE7FhaP7W+vXDh29fr88Jutvn9WOMNWEifj0j08ov/bBqbQfz/QfpGCsOu/18xf62wUn+ZP7+eAejynU5HfBw2GIa37E/2+vhhVavX6/tB38sR08V/wDODg4ZU6v8fX64XR5xNSnKHBxhJGnCq4y2MMGXBRgwxEJwmzYOxthvUfErQ6r8sBghbb8vy6YSrZjp5fLb9/yws6XZowhVf6+uWG1XMb9PMxt52/PCRr78j8R+o8v12w4zeR0Knxjz+Xz64Nq64ZLVIJFvSdvrl1wcP9Efwf0xLThm+vr6scRPF+HCuOWoTpJEggiGVhIlTA9IB3AxIGoZO37/AJ2+vjgGb4dfrliFU7/pSZl+6zBqJUSCig+KCO7fRVv3lNlOllN7za2FqFLu69RASSCSLk73m/x+XmcS3HeErmFUlnpuhlKlMjUCRHvCCDzU726DFG7L/eRm8x96qa+7qBAYCyNw9jYEQbzzPIY1xo+L9k6kW+Hy/wAfHEqtT9MRaIJmL+Xn+XL6GHqC0/XX0xlmD1XN/j+gj68sMc7lFekwdzTJiHX2gwJIIB39D54d16yorMTZQS15sLj4x+uM17TduKCVDTaWPpCibbdQwIO1p2OGNR2V4ZUXvTl85nKtdV70GowFNgrXpaWkAkTFx7O4xmna/M5ypXK5zWtVbQ8CASWHs20+IXk+pOLFlO3yd8hZF0mm1J7OPC8MWOk6mcERqm2putu7TdvBXqnTRDUu6WmGfU5ZomWJAG5MQAbdIAbI1NaNleKI9BQKiswVVO5JIWSIjyPL4YonEWFTO0l//ovX8QE7z8/yxWc1xXu0DU6b0w51LZlQwSbA9PK3PmRiwdkqwrcRoHVIDBtvwyf0X4XxrqRnxbozj6+vqfTCLVB8frfywia/nz69PhY/v64QfMdG8rfrt5/I/AYVOGqcxv0/x126YSDDlHz8vrzH5YbNmgN/Lz6m4gg8/wBekpU83J6fEbXjntcfVsQPe8gdR/Pqd9v56larEwb+fK25nnc9N9xvhoczc7iL3/uR/G+1pQFf13jckzaxJ2O24G8GediSy1vW026AHqTYR5dOhw6St536fuPL+PUYgaeYuL8hABjfbz6/Lnvh5RrzAn4nYfmb/wAiPKw6nlbphxTqDEZRrT5j6/fkemF0qwfr6nGa3qTGDDCNNwcLLgrcEqkRiOete/1vz2/xhvn88F5j9Y2Enpv+vQ4jxn9RgTJEgbRfb9Qd7rOxxqRztSeYzJG+0f53vz+ucPmc56yIsZtveJm/iEjphavmtIHMbcpHlAPw9T6Yr2YzwJMTY8r7xewmDfz5jnhk1nUwmana8TeeQ35zMdbGd+YEZ3pe+8iJ8zzHLy6da6+dvYjaL+IC8RIgkTvYwWHwWpZrVsRBPMiOgAIBE7WP589eFCdpVpsp6j+ZECP4mSN8KpmNjy9Y/XYRHleOROIA5oRG1uYMACeUkWttzUkjDinmzZieu9+UzYGd95EjzFrxqTS5j9J8vW9xIPP8jODd/JiSLeVxHrvf/OIZM0DOx23JIvMeKLSefI8urinmAOYiJFonmT5iGm45m/LGUldUjb65RH1c3sMZ/wAJ4utbiebowFOrQJBuafh1b8yDbpHScXFap259ek26TNo2Hs+eMP4xxT7pxevWUTFUkiYnkxEi0kMQPPDLhkbpk3PPfzve/L1+r4eUqnLn8v7xiG4dxFM1SFag2o6QWWINxzU3B6dcOaWY3M+ZHnb85wMorjnZrM1Ce5zJRCSdAF7zIkmRPQQPjfCHZn7Psomrv6QrNAUd6NQHOY2m/LFsy+ZFv87W5fV/jh8pXeR+uLemor+b4dTytNhlaFJZgRAEekUyfn/GKB26y2bq0aYc0e6nUdEs1+kqBMMRtsTzxreapqR4pj1gcvniA7TpTCatIIA8o8tz5x8ca4qs3qsPuSrVUNpUhQRyFgBfl6emA+y7JKtepUiBTWAZIBLyBHMeENv+LniE7TcaVmNNdgBN5t0mMWv7P6oXKhgQC5JO+4JWLTtG+2+041Yu8XmpmekDrBi3UHpb5HkQQGtXMedukRaL3JPK/wCu4wzr5gibk39BBg79IvN+d9wGNfNbmTeTbykW2m1rH3vO5OP6D581JuYiLTzMjqBuY3vO5thEZsqLkAXBNze4kxtubaetziOr5k7fDeJBtufI/Pywgucnncfhg7mALSAZm8AC+wxrxiTZzbRa42IkmCN4tMgGxjlBgwcJvm4G/lMk/KBYEHeCBJsRvB/fwdzYSfJVkkbm623Hy2gKmZMSJncAkRzIvIiTfpzMScWRJlc2bxExyIMSN9/PlyHIbSGXzEEmAQZ3gyOYP6R5RtvTUz0ggWNgASQwBEi2+zcouJ53luE8WKypvJJ5zcmAetzEE+6BJwWJdqWcC7tY23O1vXl8v0Cnm5nmOu/rsfMcv4EXVzOqnKXuPlYmd7wOnW2GmVzwMTzt6zJEXvIO3Qz1jGadXnh+YkgXiOfx+v5xLLiE4IJAaQR9f3Px+c2MYrrxZbnOJHWRtceH13IA33gdbwZ2a0OK3nnPOJvMgiIB3tsYBB8Uiu8Rzo1MNW5i0fi03IHi5Db3fnGrxE23B3uT1JOxH+47bg8sd+nFdc5xdo5CbAluU8gpJIi9iQAYJtAhvvhPMbEfCwERN79DYT6RNTiRYHxTtJ2uOcC9tRiZ58t2a50g2ABnyBBta3Ow2v4bC2KYlgTOHqST5TI9qCBdhYD0fe2F6Ob/AC9YvadQ8+ZsSN5IOKymeBOoG+4+FpC9PaHlfaxwtls3O4m0xc3mIBHO+56eU4dS0JnOf6WBiYi2/OImVNxhRM70JO4kX3kC/wAecTIM3jFcXMkDne0AgHlJMReb3G4IvOFUzNzMGJsJFh7p1co5nkwHkJLEM0TBiST+EzNtVhcEzE3sFBHPEhlsyCJU7xcQRvE/h8+TeJtiMVVMzFgRG3OAIWLTKzEG5WRuJOJTKZm5bUGm28nYAQTAb2j7XWJkXMiWJK889r78r+scpAuDbYicn+0DhU5mpUXZiNXkQgIb/aRueRv1xolPN2B3m5tFrabmIEEi8xM+6cRPFHU5glwCCtK8+LVLKZmZVlGnSZDTpjxYzeJlys44J2kzGSeBcISNDyNPUKwuoMzaxtY4vNH7SaVQBmBp1YvrBKsfVBB9SEPXEbV7OUs6aqUGh6NlJBOlZgAk+3R5A7qbXtqpXGOGVMuwStTKNcA+60EgwdiQbEbjYgG2MenTJWu8L7dZaqwWrUFGpNm1K1NtrhhIHMw0b8sTR7Smk41w1M7OkssbXIn6OPO+FaGYdLIzLNoUkfkMPlPsZ8Ho/ivaCmaXhcee/wCfXpA8+mKZ2s7ZUe6K0zqcgWkGDtM9dz5QMZmxri1Vyk+63tncWT2uu8YQqZVvbclUOxMEtG4ABuRseSzc4dnxeH6TBLksxMbtHM8gPM4vf2f53TRZfwuTHQb7EX97Y774plGlqOlQVB2k7DmzHmY5fDE1w3NClmRSWB4dHI+K5iQRe557nFx96eX40GpmSPdO87FeUQQATAsCY6XxHnMC9x0E9YuDaALrzBg+stvvIjoY3AtuQYEabQRMCwFxhs9edxfcbmTz9eUwTy8Jx0czurmTMGxiSCSZE3GmJmfwzMDrAb1cyGNoYTvyJAImxOw36WsLHDKrmd7zzi/rcEWGwlh0G8YbVMwTufib2vMnpEHmDbpOIpL71YzN+e8G1/mR0Nt7WbVs1JBO4MizG94gWv7UBfa2vN498wTNr+Ib2IaxJIF+hAE2jCRrgi0wRtpgxysTBtBn/VHOwsP1zZ6iVgeGDBhQLLvZQY6NuYnCuXzhE8p5/MAk8zpjcA9RGK+9eCdhudMxfc3naSbdRvbC9DP7GYgXjly/MjV62gi+DTjRuF8S1DSYsCRHMC0bWsQd45yLEpUqjK7iZ3/FaJO0XBEmBHsD1NX4fxnQLxEjczsBIEbbnlytE3e/f7m3hPLSLHe8QBG5JA22IMYQ1Hs3nzs1gTIvvvt9cwZ5C40KoPPGL8F48AQCLEiAQYkGSTqIMCACbkcpkA6PwziQIEGSY3PX9jcWtbyxy5cWuNxgFXPFp8U2F5sbFSbnmRHWPWMMKmbmf/lY/C0CefUCByjDTP1zcMDfy63IM33+IjDc1hpiYP8Am2G0yJKrm72MxtefjMiNx54Xp1oEW8wOgEzfeL/I3taGFUQfTlz9R8fX0wpTreZG3nNwbkXO/wBRi3tYmVzMeLUY63IO/S3McvdOFKOYMCfTed4mNIgcrbmd7ziHatf89+g5/mIP98KCvusdBJkm5v5jfaRth0YnBXgG4HQ7DeLSI3A6Gwwelmlk+KIvbfryMj5yAYgnESubgkwQNyRuR5x5SDbYfNVa9hNgI2vyjpyvcdCd8a0YsOTqXW0ECwESPIDcCIMDcgm4ImXo1pGqSTBnadhIIjoZvBMm5xVMpmRNiLgzsYEwLbmTBj/Ues4nspVBUDr5zyNwQZ2O/SNuWoKnMu0C826yDuBPii153vETYDEHx3OLRqU3YDunBptEmBuGI2I8TAxyYx0w9GYFgYk+nqY3iYJnYQfOG+Zyq5iFcFgQ1xy1BdLWmTNh1LL8JQTsqndZyTUUUyp7w89LAkFWbwhZIIdrW0sYaTpeb4PTzNMlaSvTcHUjqVJI8MQw8LgyIZdwbjGT8N4dWy2tYDggrTcABxBkGm/usLjQT7x3FjMcK7VtQT7vmqkU6uqiQENgU0gqv/lNqKjT7I/Cu+OVl9tG1HsJk3zDusnLmktRFd2VdXetQeWWWKyoYQYOoXjFryHZBBPdUqdMDwlkUIdQMEFxfcGxJP8A6rOa/DUo5iigJ0d3mKQBtu1KuBPUTUv5HniP7XdvBkXWkQxbuwyIomQ0ICSQJINNrq9yxscHpTsPEOzlGgn9TukZrIgpqXqOZBGke11kyLnUBGM67WqjV2bQabaNKqW7yYNmlLBTMaQYHXkZLifaPO1imr/9anXJYkg94wTSutpWfDKkNBPQ+G1ZzuTZWc0pdjd6riOQGqDOmbmSSTNoJjDCa/eu6EATUmwPIkc7crfLliPBKsH3IOqdxIM+hw+o5QEMwLECxYi7ObhUnYm1zeJPlgnFqZVUDCGNyv4QLBQOSi8czc4Kek/k+JisBESN12PWB0ttB5csHNexBPxmxuQeU848Q6dcVfK5eoxApKxPkLW/Lb5Ti1cO4VmT7aaDBPIHmswYINo35DG5embMIvUJBt/HTl4StxcWFuWI2rWaNyIPrczIheUE/PE9V4PWAMKHadqcmAZmfCASfCOtwLg4rVcFGZY0sPaBEdb3vFxHWR6YuSg9PM7mRqvB9SNzEzBnfp0wbMsCpm14O4vEwZ8on0W+0tUqgGRytzEQCes8o5deWBzZjnMiJiLfD9PPpglOGz15NufLkL7eYsLYD7wbc4EDpHl0/ucJMR+ZjywnOMNH9PO6RA8rixA/e8fLD+hxC9woImNQnbmeUi9zYzzsMQKnDhX2jkD+5/Uz8PjhnKjFnymagiBYSBY7nSDIPKNPldZO2NG7LcYOhRqk6gsyDLWiIMSbWMagbTscay2YveOXXc8zHr+fPFz4LnwsteCIbqw3gcm6AGxJIJEmN7rFiiVKxZTLTJM9bj9LYQnpjgRgaVIsQFBJJgAC5nHN0dTQsQFBJNgACST0AFycT/COyeYqswOmiVG1U6GbedIN2iDJ5RzNsWHgfCqOUA1vl2zQ1ag2uppKzNNCq6Q48StMgm0xbDriDoWdagZ6NOsEFFGEPUK6mprKadA8KmQSAGYkFVxQIXh/ZugTRLvVrySa1KkhiF16lVrCIE65gifKZqn2JbuqrJlBDOVpmpXf+mAVQ2U+2GJYzNlYQBYsq3FJAXvadMr7lJgqqAVMNmHBJvpsgN1JvM4jqfEqymoKdLLuElWD1a9WViSwSpWGpesL6jCk9xfgj0UWk+QSmmlWqaTTavbvCYdgBq/pOSZICiBbDfKcPy9ae8ofdaXhKuDUqPNgVbUzIHc7GoFmZAO2GVPtXUqf+LlqBIEKVR1Ii1tLi3iNvM7b4fq33jLV1olaJNMl6dVlbWJYs1KpUgqZCSpMwxjYAwdmOyxRQUdwwaNGYUIQ0swXUjEK+ncQJBnYwIanxAqNOk+KdJJXSQJGq822i3uiIjC3aKrWyk061RtVZNqOaFSl3ZYq5amEAliGiCLzOICvXTSxUoSQVAZXLAA7XJAOmIYX3AiLs5VYsFPi8rIIksYEzM8uc7Ly3jykafGxTcVW/qJrai8yfCRLHaDLeR1ARzxE5fNHu3qFUOlUp04Ug6yQQBeLadUmSbyYJlWlw6EqZeZdoqUgTZioBgTY6pIAO2kz1wyjFvrU+9q0CroVZ4uSBVpwJhhMvBke9clTKwLHxXsqKtMWIIaaT2LgqSVMrAewEpY2sOZyTh1J3XQHYUQxZkPuNF2jpE38rjni58C7V5zKVESsyvRchRre5kSP6gBDKbLLAkTbSMV0yfFqy+Z7xKNVlKlM7pIMgQaTZY6CfEaeoW1AEHw30zhhxXhtbO5hGpwwRRT71GpoSyse88YJdFDOyhLXBNyRErxrOGtla+Y0mmB3FVUIAZO6ZSQY6FSs8wttgMKcZ45/03LVq4QkPXgGmFkatR/8yyyQJMN7QtOMhFZrsG1On3lSHJYAqpsJdVl30SwDGSBeFJ1CBinceFKkaaVgFZAT3FIz45MMZLaZHvvLkGwOFeIcfznEG7vLmoJtqkybEnxkhVNzamqEyZBGJrs12GWi3i/q5jfaVBHV/cJn1G4OHs9REcH4XWzADrTVABCjZUUm9ybsYBLbnrsBK5fsTSpMTUHfVjzqeyDFlCqLcgAYNoAiDi+8Nr+E0nUNFiUAkbeE6VE7+XOZ5u1yIWAATTgBQp2A/wBQ3X/Tt5c8GhWctTBGlaRm0qqiipawklQAGmPW+kWBKVTh7I8aw5iyoBKyWkamEcxY7ASZvNhznB7SLqRsJHqCZEbbCBAHh8OK9xHtBl6AXvXDwNKKpiIm2oCW3Psg7xABjGtZwSoqMSCNdrLqdiCB+BRHvMDfY8wZxH57g9KooFWmdEyQdFASJvYF1N4JETaTyxDcQ7X16x05amACG0KWVWYIushU9rlt4ZgC5xVUzOZruFYtqbYKviJM2M+PZjznxTucVsrWU/4x2c7sB6LCqkkEJJ0SJAm88hO/64icxwiup0mk4a408+psTNgfXfoYm63CqmXYB6iGqaopsO8JbU6+yzbArqsQwvcNItZq3FPuxWlxCnQrTTakj6FqsrEKyhhWCyoDAAG3hE+yTgLNspwarVBcBQkxqZ1Am9omZsbR+WJQdicxMMUUEkAtrgnYD2bSZHigWboYk+I5istV6tHTRDEt4VDVGkswDvUJLMA3/tG8ThvVz9VQrZj7zURvCP6lVA1iZBUAMd7QeeDDqPyHY7MVlLUgH0qrEAGQrd5Bggf9p/jAw2zvZjNUfbosPDqtB8I94RuJ6bwYkXxc+zfFckxkVc5QfkyZkuPevcTPjcyQdzGJfO9mSacrmmrUfB46g1gd1qVE73LsHQjW0akIBPMm4NZCSQYIgjcGQb9eeJThOc0xeL2I3E7nb9j6RIN74vl6MClxCiUQ2oV1YVDeLrV8PeAE319ZKk3FQzPZtl1tRqrVNG9SnGlwFMalBlXSYNjMMJFzhnRVvFo+zTKCpxCnJgIlSpz9xD0vz5cpjFXxbPs2zgp5l/AHc0m0C0tHt0xqsdVMvvaUXGSu1ZqwqLRZq/eFDUfL0TSo0aNM+EtVLUwGgMSzCAWEKBEJWq/BvvBJFRadZWY1WBdss76VmpqA/pMwaCGUbeV7nx00ayU3V+6pZqqrVG9hr01IpklgID6wdMEf1IIuGJR4M1bPfdlqKmSyZnuxAFVockG8tBClgxYGTMTpGgpuX7E1a5Y0RTqqJBdK3hlQbAspsQR5ifSJrL/Z5WIW9CSae1cNAI1O2nQCxRIMDrInDvhPCKmYL5qop1HWEXTFJUEeMkganglQRq8N53hh/wDh1WlSquadJMyGBKqwdE/prUKEm6EhjqCiIEAxEuim7cEy8orZ1CGEDuQs1GYKRpLNqgE6TtJ6RALnaNGslSllEahVonWgdb1aagBzLM0w0yPwwY5CQ4r2Mp0co61wjVqLMxFNXp6gTqCEn3DpZFYTy2IMJ9qS/wByp1UZabd81A1AwU1FBekxchRDMvibwzck9AalDo1qQpu7Be8bwxfbmVEws8zJvMRtgXzdMrOhLL3cKCPD4vZLagrX9ogsfI3LqtQpogYJTgLpWSZvJJ2h3iSGMBZsDAhThFSktSkStNhTpu5ZSTpgXLhh43NgDsCwsdMYib8XrhXo0I0CkAWUf9wid4BJFgW3kkyOTQ51y2pnhg2pG5ht7Sdja222GdasWqF3E62LMBbcyRMW9cTPADUp06/dqr99RNJ/AXqIjEEuoJFjHtAnlIxaU7wXJVczrzGXVqWYp+GrCk0XjTdospMjb1E7l+j6hoq0zl3JMq4HdMxNoIsBaOoPIxioZbjmZWu2YoPUpVDcsnOwHi91+pkRJJi+L32d7VVs0wTM5WlV/FUQmi1xPiGlldjvAUSJOwOGcsZsS/Cy75HMZaqq/wDhOBVOkBl8RQs0zq8RUzfxKRPixJf9Fq8QoqlZQuXIR3LA6iyqg0qQZ0yhM/6/Irib4d2XplQ9UK0iQiewp/EYsW6nqT7QiJHhlGpTBUsG02AgwRHtC9ucgE8rLaCiQ0yHCaeVRUpKF90+ESRaxI/QQOm2HX3efdAA91YGo7aiQbH0/CbttiQ7oN4tjG/QHp9chvhrn85SoU9VXwcxJGsxfqBPqYFpjkHCC5ckghQXiDSAOg2g6jA5bE7fhPOP4v2ky+VQnMOsrZkRgEDRZS0As1ohRzuvShdqvtQZ5o5JPDca5IBblBWC/PYgX3YYzLiebaof6jF3GxmwnkALD0Hx6YVi5dovtHqZhitNmWiJHJSRceEFWAMRdgdrBJgVA5mmWpuz1hUVvGzRUJGskOHJBDBDEaSJQEe0QByzqiIHppUGoVLsVIkLKtEypCrAjnN9sETL0nqVAjsF0saZcBfFIhWNwBEjVYTHszgaOK9A1O+dXSsQ2owDqZCbVNJA2gWFxJmIxYOxmRSp3RqAd2ars0FgdVFUZCrgQomoQdXUbxiqVuHGn3bMQyMC0rceBirA9DIHqHWNxix8H1/c61IKdcd8oBaYddDgALe5p2ke8TZDhFTTZnMVqLVhmaeSyRBA/pqWYFidIXebLtE6hvc4VzaUs7Tdiran1El0aitYjxhqJYaVqAMyqs+KYNrlzlKuWr1chSrJrp08mrQG1KKlGe8Uqo8ZJQLG12sxYSrmuGPxAtWzFYrlwzd7RWpLItOJAJAW7nQDp9mmWPiNhKhwzO1k00e6asIimIZahB2UEgqw+TRbYaRLLRyxcly9CshGoVUcMk6WjVphTLLeffEi4GJPgtGu2aNSh/Qy9GitQRqqaiystNR3s+MgGSpgLMwSQJLh3aatUdmrUqK0tIbXpPevFRqCd4slVYvTJ1EyO6pzth8qMQNfhdF/F31AsTLGaaySouYIgFTq2BJg8ziT4V2hy2SB72rSYN4WRCWYiwMimYJAmCbC46HDXi3aSrmKJrUqWWejTzQENQOoKiaRUBFSCNEC8WKCcMeI5MMtLOU6iVKTse8ahlgtVdBRfaZqg7wHQYO8OV1XJdXikWz+VeitSsg+6hzUpUX01GdmRlBJUaVYTHdQxmJgQVjeyuaqtWkumpq2tsvWUqYXZVqE6ZaAPhvJv1ThJo5tBmWqVO9ZVoZnvCGR3UaQoB0Q+pYIgqQCfCDL4KalLNU65H3jJEslRQlM2nTq6MfCpAse8PQYCytBJHrhTL12puroYZWlT0I+tsdjsZhaB3BzfD6ubQ9wz1AtWmo102dJioAxlCJkReS0kzhdO3dZHyuYVE1VO574X8cFkJ8jBIBvAMdZ7HY0Elke09ZeIJw86Wyzh1SRD0xWVnPiWJgnoLDliPy/auvXfM0HFMEUwS6qQXajpQmoJh9Ya8RYAchHY7FPYqtVu0NTRUNWarGoqh2J1i9SpM8zJ3jkOmC18/UrpTo1WmnTl1CgL4q7S7HkTLEzA3jA47FSDNU6SoAUZtLFQWeSdQUAtAAIWRAAHs3nCXE8qlGiURbmqqsxuzIw70ISOQ0JtuQTaYHY7DVEHmjLH+cSWS4s2XVDGpdwJ0spndHvpJgSCCpi6nHY7GSuh4fTNVKDIsuO8FRAUYL/AEwabKDob2x4gqnw+dtb4X2boZamaaoCDKsSLmNyOkxvc9Sxk4HHYaEnw2gFmnJOkxJ52B25WPLph7pHTHY7GVED2s442URCqhmqMVBYmFhS0wN9o3G/wx544v2kzGfLNVqNoFymqdUTGo7czAACjpucBjsKRmTHeyB4VgmBuRtE9N/ng/EaIUBFkCwPmTqv+XPryx2Oxr4UvlcvSr5gIUINRXQkNZSgakHVYHvKrwT1HOcQuZ4fooU62qS7ssRERSoVf/uI/wCIwOOxmofh/wDUFTXfSqoJ38dRZaesah/yxYgCK9EpCECrpgCAQANuYIYyLTJ647HYYKetndFCjnaCJSJJ0UxJVNRq61FwNDKI0gC4BkxiW4BxBjWzFJoanU1eFgCFiqpO4uCaxn0ienY7F8FWfNZt2XMK2mGylCosKF0h++cLbcqT7XM3jE7xnxZUlwpcUU1Mq6QzeO8XgagzRJgtvjsdgP6q9TKJQpZlFBJYUFqkm1Roow5UDSvhcqQoAMA4jqtTu8j3dyHpqoJIBDCjmXNTwgAuQumegU+7fsdhCA41mWbK5IKzKP6IW+orDZkC5FzFNRy2Xpd+A2Z4jmaBbSKyglhdgoFIFb8zqPi8za9ux2B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data:image/jpeg;base64,/9j/4AAQSkZJRgABAQAAAQABAAD/2wCEAAkGBxQSEhUUEhQWFhQXGBoYGBgWGBgXGhwaGhwZGBwYHR0ZHCggGxolHhgYITEhJSouLi4uGB80ODMtNyguLisBCgoKDg0OFxAQFywcHBwsLCwsLCwsLCwsLCwsLCwsLCwsLCwsKywsLCwsLCwsLCwsLCwsLCwsLDcsLDcrLDc3K//AABEIAMUBAAMBIgACEQEDEQH/xAAcAAAABwEBAAAAAAAAAAAAAAABAgMEBQYHAAj/xABBEAACAQIEAwUFBwMDAgYDAAABAhEDIQAEEjEFQVEGEyJhcTJCgZHwBxRSobHB0SPh8WJyghVTM0OSorLDFiRj/8QAFwEBAQEBAAAAAAAAAAAAAAAAAQACA//EAB0RAQEBAAIDAQEAAAAAAAAAAAABEQIhEjFBUXH/2gAMAwEAAhEDEQA/ANqbBMKHBDiZohGC4McARhZopGOwJGAwoGAwJwU4kA/X19b4Ifr6+OBc/l9fvitdpu2uVyQAqVBrYSFAYmNpgCTJ2HODcRIgsZbDXM5sIL3tMCTbra+Mzf7Q6VddX3kqwOrScsY3HgElgbGJgE9Ril9pO2VWvqRfCD7RIHi8ysaQfmfhhxnK1viPbZKU+CYmfGnKeQJI5fPDLJfaXQY+JDHUMPL8ekbnkTjA62bd/adj8fr+2C06rAyCZ+uuLY1OFerOEcXo5lZoVFeLlZhhyupuBI9LYkDjAexHFWB9pAyiwgI0eQXl8rDzM2nM/al3DFKtIMyn3XkEc7j47ievKW8frONUjHRio8A+0DKZn2GKtElGDT5wYuBa4+WLdl6yuoZDIP0RjJgxGAwoRjoxEQjAMPr88GIjHHEhBgQuBiMGJxISMCB9fX1fBoxwGJC4HAxgYxJwwYYCMCMRCMHGAAwYYySjYIRg5wU4jRCMARgxwGIC6cAcGJwBwgTBGOFCMEYYUpPa7tIKLVFYStMA6TcMW2DfJmvaF5zjLXzy13rCrRpVGrOq99Uk1EfwyyE+6A4ABBnR52X+1uu9PO5lDdKwpMhE+E0128ruxjo4xVqvFpQFYDBhYWt7QI9DqB/4/B6Ui45XI5UKwFNVBYgEk+0AQQfxagd+vTV4a190pVqrdypZFJJuKaXNiWtpXeOcDbELV4jUJMMQCZgEi8z164meD5kCitMMyAl3qFYkhZsJB3hR5fPDLow+p8EyzhROltvA2syI3V1URvueWApdlobcFZA1oGDqY2ZCbHn57hsJZTj+XTwimFH4mpLVk3MnUwYiTsSTYemLd2VXv4ClQ0e0nskDdSptp56dxc3icaklV1D5XgDU6ipWppUV5NMtIV4kaFfenUtYMCD1MyV+J9k6dQQpcCwDN7SG/wDTZQdG9radosYLTfbLitfK0UWogekW9oTPKIeCJBmNQnkZAlqlxvtuatLQrNqAHiIs0RDdQ45zIMD1ZuDv4qrs2XreBiSjAgwVuBvB5iTjaPsw7RmodMlgzqHkAXcFQ40kwQ6qDtPeE7KMYWzEmTcnFp7D9oWylQHSWTWrsApJhCG/EPeC/nvtjnG69OHAHFf7O9scrnYFOoBUI9hrN8J/viwnAyLgIwbAYi6MdgRjoxIEY6MDGOjEhYwcDAYHEnYMFxwwMYKg4MuCxgy4CORgDgcARhaosYLGDYLgAIwXB4wEYRRDgjYOcI5hfCY3ggfnGEPPn2uZ8VM2yhpCsbf6oUTPpA/4r0xRqdMk7gev+MS3bGtrzTvyYIw+KKSPgdQ+GG6U+9WUB1jcC/w07kcwRPMEbHD7pnoTK8Iq1agp0lFRzsEII+LGwHx64mcz2Xq0IdagBUxPIvziRtIIv/p31WkOx1c02IqNWNrIBXY7+8gQrG++LSeKUK0FAxZjpDsCFgmNMMJneApvB23GpxZvKoTg/YRaia2RyZJGj1nYiIifDH6TiXyXZLM5fx5UEFbhXJXlyjznf5DGq8HyaJSQILBQAYucPtAxeWeoGAdpuOcTXWlamUDiGVkVlI5NcQW6keG22KTT4dUcmEI35HHrCplVIhlBHQif1xF1+B0f+0g9AB6csZ2VbYwPhPZVpDPEcwY6iLz1+t5t/D8nl6A1Mi03BMEHT+lnH+4HceGRGL9X4Oo2A+p/k/Pnis9o+GBkYECLzPOJHx9o/wA46cbKz5W+2VdoeJBqwekDTdTZkNjB8LLBMel/XkN1+zLtj/1DLRVI+8U7Py1Dk4/Q+YPrjztxLLd3UK+dv4xNdkc/Wy1VXoVTTZzo1AK4gn8DDxXAvI545/XT49RHHYpfZDtc9Z+5zIHeAStRVNMPsPEhkK1/dYgj5C5k4KtDgYwAwM4k6MBgcDGJAGBjHYMMCcBg2AGBwEOBGOwIxEc4JGDnBYxEUjAHAkY44gJjiMDgpxAQ4TOFSMEcY0zXlz7QFVc/mEQQiVWCjaBMn4SSB5AYgaVXSQR+e2LP25y08Szk/wDffr0BH5ftgMj2XV93sQpDf7pUAi+7FPzwyWtdJLs123amAjMETexc39XqwB6gxO2LRm8/TrVaboQTMJA0oGYgShiHIuSQCBF/dxVeHdnstErmHFULrC6RJJDlVFp1eCP+Q/EJt/Yjg6tmKlZ2LinUYISdUhSdJnzH7Y3GK1LI09FNU5AAR6W53w6GGWUrT6xh9y6Y5qUk7YSf63+dsLMZ/fnhBh+eJUlUSeX1tiB4tlSQYHofz/x9HFm0iORxHcVzdNFOsgep9OfK8YYzWCdveDMj94FMEwbfAT9c8NOz/B2ei1ZWhwSByK6RMibC8yZ540HtbxDK1EZGqp4rCSN+R+dx6CfLMKXEDRWtTBkNaLQVMz+o+BON8sl1qdzDyh2lrpVAqENpIExoZY5qygG+8N+WN47BcdOZoAO2pxA1fiBGoN5e9blA6480VMwxLk++Zb1kn4XONp+x0OJVgYX2hF1IkQ0bM1iFPITcYx7asawFwEYEXuPr6vjowJ2DYKwwIOJDLgYxwwK4yQDBsdjsRCMGGAwOFDnBTgxwDYCIcccCMBOIUXBTgzYLiAhwR8GJwU4RXn77YciaPEHqDasEqA+YUIRbzQH44q/CONsnheGWCpVxKsh9w9D0bzjpjYftq4Ca+UFdB4qBkgb6DA/Iz/6sYGTjWqJt8goYPTqlRIIBDMwi9mSQ0GYJjbyxdeCdqzT0gBe73qGVgkxe1hYCALkwedszosxNrnzg/ri0cDZ2airL3pZgqLdgXJ0heYgG5MWHwxrjRyjZOI8QfQtKiShcDVUkgoD0iPFtzG+EFpUQe772rVqkCVV6jHaC2gFjBnc47tBwLNkMaTCSIDDxQL7LuzchJA87TiqnhvEqNADJ/wBNGdkcU2FTMlthXrVFBLXk6E2AA54rk9MyEOO16uXqTRzOcy5JECsajUiSSNI7wc4EAHaN+Vq7FZ/O1VJzDKy8iOm20Dz/AMWwhR4DmVyw7+rUrMzQ1PNMhRkJUQdUaTGs2afZBvOLbwnIdzQQaFpsRdUYuv4RBYkwVVTE22wWzFQdouIHLZZ6zWCCT+nzxhuRatxnNFatWoBMhEUu0XnchVAA9pyAJAucbP8AaBRNbhWYUbmnOx92G/bGb9ieB5fMZHx1RTpVEqJV06+8NeGCs+keKmghlpyAZkgm+CGdezjjnZ3KZen3a0RVAF2R6b1OZJIEFvQHkLYy/imWVH8DakN1PkdsX7PdjcrSlmzGXEqfEagB1TTIKIlIFYCtAAJJe+KLn8jp1FCxpz4WZdJYbatPKYJ8ueG7jU/ovC9EnUATHhBFp6kzZRucehPs9YfdVhYmXiIgE+EkRYsoDfEjlAxrsXwE1XFQkADxQrIXIBBhUmSbcxA3JETjdey9LRQBiJYmQZ1TBJJN2vIBJMgDF8VqfUcxhUHDUVI+vrofl64Vp1Z/bGRKWJx2CeuDHERlwYnBQcCDgwwcYNgowOAhjBlwGBXCRjgpwY4KcCFnAE44nBTiFFwUtgxwm+GAbCRwJOAIwghmaYZSrAEEQQRyNjjzfxvslVAqVKNMlUZVKKLwU1awBysR1x6UcW+vTGcdocnUp1MwKXhNai1NTMAu7GpTPl4jXpi/voPeGGds7lYflmaYVQT/ALQx9Lj8san9k3Cqj5jvqiFQoPiaS88gC3srHMAcsN+yXAsto11Yao6QytCvRYHSQV9oCStzzXqRN47LvoQKBEErA2Hw26/W+vHIbV3meeGVThilmcSrNuVJExtOkjVvzwpQzAw5OMDqo+lwinr1vDNBFxyvInePrpD2sLeXLHOY54b1M0BbmTHLcz+wxK5ANT7ynUpkbgjyM4wv7PswcvnalDdCSrJuDpYwYGxHXcRjdsnMmRHTzxjfa7gxyXF6NYEd1VdSRIBEtpbe0AsDjXGidtOOSoaZNNWImNYB5RYx/GM67XaHzCa1lWOggyJUxIte874v2ePgN4MfO3lv9euMu42rd9TDEFtQExzlo9Dt88a4+qzGncJ7FUMqumkzlbWaG2MgG0HpMTffE7FhaP7W+vXDh29fr88Jutvn9WOMNWEifj0j08ov/bBqbQfz/QfpGCsOu/18xf62wUn+ZP7+eAejynU5HfBw2GIa37E/2+vhhVavX6/tB38sR08V/wDODg4ZU6v8fX64XR5xNSnKHBxhJGnCq4y2MMGXBRgwxEJwmzYOxthvUfErQ6r8sBghbb8vy6YSrZjp5fLb9/yws6XZowhVf6+uWG1XMb9PMxt52/PCRr78j8R+o8v12w4zeR0Knxjz+Xz64Nq64ZLVIJFvSdvrl1wcP9Efwf0xLThm+vr6scRPF+HCuOWoTpJEggiGVhIlTA9IB3AxIGoZO37/AJ2+vjgGb4dfrliFU7/pSZl+6zBqJUSCig+KCO7fRVv3lNlOllN7za2FqFLu69RASSCSLk73m/x+XmcS3HeErmFUlnpuhlKlMjUCRHvCCDzU726DFG7L/eRm8x96qa+7qBAYCyNw9jYEQbzzPIY1xo+L9k6kW+Hy/wAfHEqtT9MRaIJmL+Xn+XL6GHqC0/XX0xlmD1XN/j+gj68sMc7lFekwdzTJiHX2gwJIIB39D54d16yorMTZQS15sLj4x+uM17TduKCVDTaWPpCibbdQwIO1p2OGNR2V4ZUXvTl85nKtdV70GowFNgrXpaWkAkTFx7O4xmna/M5ypXK5zWtVbQ8CASWHs20+IXk+pOLFlO3yd8hZF0mm1J7OPC8MWOk6mcERqm2putu7TdvBXqnTRDUu6WmGfU5ZomWJAG5MQAbdIAbI1NaNleKI9BQKiswVVO5JIWSIjyPL4YonEWFTO0l//ovX8QE7z8/yxWc1xXu0DU6b0w51LZlQwSbA9PK3PmRiwdkqwrcRoHVIDBtvwyf0X4XxrqRnxbozj6+vqfTCLVB8frfywia/nz69PhY/v64QfMdG8rfrt5/I/AYVOGqcxv0/x126YSDDlHz8vrzH5YbNmgN/Lz6m4gg8/wBekpU83J6fEbXjntcfVsQPe8gdR/Pqd9v56larEwb+fK25nnc9N9xvhoczc7iL3/uR/G+1pQFf13jckzaxJ2O24G8GediSy1vW026AHqTYR5dOhw6St536fuPL+PUYgaeYuL8hABjfbz6/Lnvh5RrzAn4nYfmb/wAiPKw6nlbphxTqDEZRrT5j6/fkemF0qwfr6nGa3qTGDDCNNwcLLgrcEqkRiOete/1vz2/xhvn88F5j9Y2Enpv+vQ4jxn9RgTJEgbRfb9Qd7rOxxqRztSeYzJG+0f53vz+ucPmc56yIsZtveJm/iEjphavmtIHMbcpHlAPw9T6Yr2YzwJMTY8r7xewmDfz5jnhk1nUwmana8TeeQ35zMdbGd+YEZ3pe+8iJ8zzHLy6da6+dvYjaL+IC8RIgkTvYwWHwWpZrVsRBPMiOgAIBE7WP589eFCdpVpsp6j+ZECP4mSN8KpmNjy9Y/XYRHleOROIA5oRG1uYMACeUkWttzUkjDinmzZieu9+UzYGd95EjzFrxqTS5j9J8vW9xIPP8jODd/JiSLeVxHrvf/OIZM0DOx23JIvMeKLSefI8urinmAOYiJFonmT5iGm45m/LGUldUjb65RH1c3sMZ/wAJ4utbiebowFOrQJBuafh1b8yDbpHScXFap259ek26TNo2Hs+eMP4xxT7pxevWUTFUkiYnkxEi0kMQPPDLhkbpk3PPfzve/L1+r4eUqnLn8v7xiG4dxFM1SFag2o6QWWINxzU3B6dcOaWY3M+ZHnb85wMorjnZrM1Ce5zJRCSdAF7zIkmRPQQPjfCHZn7Psomrv6QrNAUd6NQHOY2m/LFsy+ZFv87W5fV/jh8pXeR+uLemor+b4dTytNhlaFJZgRAEekUyfn/GKB26y2bq0aYc0e6nUdEs1+kqBMMRtsTzxreapqR4pj1gcvniA7TpTCatIIA8o8tz5x8ca4qs3qsPuSrVUNpUhQRyFgBfl6emA+y7JKtepUiBTWAZIBLyBHMeENv+LniE7TcaVmNNdgBN5t0mMWv7P6oXKhgQC5JO+4JWLTtG+2+041Yu8XmpmekDrBi3UHpb5HkQQGtXMedukRaL3JPK/wCu4wzr5gibk39BBg79IvN+d9wGNfNbmTeTbykW2m1rH3vO5OP6D581JuYiLTzMjqBuY3vO5thEZsqLkAXBNze4kxtubaetziOr5k7fDeJBtufI/Pywgucnncfhg7mALSAZm8AC+wxrxiTZzbRa42IkmCN4tMgGxjlBgwcJvm4G/lMk/KBYEHeCBJsRvB/fwdzYSfJVkkbm623Hy2gKmZMSJncAkRzIvIiTfpzMScWRJlc2bxExyIMSN9/PlyHIbSGXzEEmAQZ3gyOYP6R5RtvTUz0ggWNgASQwBEi2+zcouJ53luE8WKypvJJ5zcmAetzEE+6BJwWJdqWcC7tY23O1vXl8v0Cnm5nmOu/rsfMcv4EXVzOqnKXuPlYmd7wOnW2GmVzwMTzt6zJEXvIO3Qz1jGadXnh+YkgXiOfx+v5xLLiE4IJAaQR9f3Px+c2MYrrxZbnOJHWRtceH13IA33gdbwZ2a0OK3nnPOJvMgiIB3tsYBB8Uiu8Rzo1MNW5i0fi03IHi5Db3fnGrxE23B3uT1JOxH+47bg8sd+nFdc5xdo5CbAluU8gpJIi9iQAYJtAhvvhPMbEfCwERN79DYT6RNTiRYHxTtJ2uOcC9tRiZ58t2a50g2ABnyBBta3Ow2v4bC2KYlgTOHqST5TI9qCBdhYD0fe2F6Ob/AC9YvadQ8+ZsSN5IOKymeBOoG+4+FpC9PaHlfaxwtls3O4m0xc3mIBHO+56eU4dS0JnOf6WBiYi2/OImVNxhRM70JO4kX3kC/wAecTIM3jFcXMkDne0AgHlJMReb3G4IvOFUzNzMGJsJFh7p1co5nkwHkJLEM0TBiST+EzNtVhcEzE3sFBHPEhlsyCJU7xcQRvE/h8+TeJtiMVVMzFgRG3OAIWLTKzEG5WRuJOJTKZm5bUGm28nYAQTAb2j7XWJkXMiWJK889r78r+scpAuDbYicn+0DhU5mpUXZiNXkQgIb/aRueRv1xolPN2B3m5tFrabmIEEi8xM+6cRPFHU5glwCCtK8+LVLKZmZVlGnSZDTpjxYzeJlys44J2kzGSeBcISNDyNPUKwuoMzaxtY4vNH7SaVQBmBp1YvrBKsfVBB9SEPXEbV7OUs6aqUGh6NlJBOlZgAk+3R5A7qbXtqpXGOGVMuwStTKNcA+60EgwdiQbEbjYgG2MenTJWu8L7dZaqwWrUFGpNm1K1NtrhhIHMw0b8sTR7Smk41w1M7OkssbXIn6OPO+FaGYdLIzLNoUkfkMPlPsZ8Ho/ivaCmaXhcee/wCfXpA8+mKZ2s7ZUe6K0zqcgWkGDtM9dz5QMZmxri1Vyk+63tncWT2uu8YQqZVvbclUOxMEtG4ABuRseSzc4dnxeH6TBLksxMbtHM8gPM4vf2f53TRZfwuTHQb7EX97Y774plGlqOlQVB2k7DmzHmY5fDE1w3NClmRSWB4dHI+K5iQRe557nFx96eX40GpmSPdO87FeUQQATAsCY6XxHnMC9x0E9YuDaALrzBg+stvvIjoY3AtuQYEabQRMCwFxhs9edxfcbmTz9eUwTy8Jx0czurmTMGxiSCSZE3GmJmfwzMDrAb1cyGNoYTvyJAImxOw36WsLHDKrmd7zzi/rcEWGwlh0G8YbVMwTufib2vMnpEHmDbpOIpL71YzN+e8G1/mR0Nt7WbVs1JBO4MizG94gWv7UBfa2vN498wTNr+Ib2IaxJIF+hAE2jCRrgi0wRtpgxysTBtBn/VHOwsP1zZ6iVgeGDBhQLLvZQY6NuYnCuXzhE8p5/MAk8zpjcA9RGK+9eCdhudMxfc3naSbdRvbC9DP7GYgXjly/MjV62gi+DTjRuF8S1DSYsCRHMC0bWsQd45yLEpUqjK7iZ3/FaJO0XBEmBHsD1NX4fxnQLxEjczsBIEbbnlytE3e/f7m3hPLSLHe8QBG5JA22IMYQ1Hs3nzs1gTIvvvt9cwZ5C40KoPPGL8F48AQCLEiAQYkGSTqIMCACbkcpkA6PwziQIEGSY3PX9jcWtbyxy5cWuNxgFXPFp8U2F5sbFSbnmRHWPWMMKmbmf/lY/C0CefUCByjDTP1zcMDfy63IM33+IjDc1hpiYP8Am2G0yJKrm72MxtefjMiNx54Xp1oEW8wOgEzfeL/I3taGFUQfTlz9R8fX0wpTreZG3nNwbkXO/wBRi3tYmVzMeLUY63IO/S3McvdOFKOYMCfTed4mNIgcrbmd7ziHatf89+g5/mIP98KCvusdBJkm5v5jfaRth0YnBXgG4HQ7DeLSI3A6Gwwelmlk+KIvbfryMj5yAYgnESubgkwQNyRuR5x5SDbYfNVa9hNgI2vyjpyvcdCd8a0YsOTqXW0ECwESPIDcCIMDcgm4ImXo1pGqSTBnadhIIjoZvBMm5xVMpmRNiLgzsYEwLbmTBj/Ues4nspVBUDr5zyNwQZ2O/SNuWoKnMu0C826yDuBPii153vETYDEHx3OLRqU3YDunBptEmBuGI2I8TAxyYx0w9GYFgYk+nqY3iYJnYQfOG+Zyq5iFcFgQ1xy1BdLWmTNh1LL8JQTsqndZyTUUUyp7w89LAkFWbwhZIIdrW0sYaTpeb4PTzNMlaSvTcHUjqVJI8MQw8LgyIZdwbjGT8N4dWy2tYDggrTcABxBkGm/usLjQT7x3FjMcK7VtQT7vmqkU6uqiQENgU0gqv/lNqKjT7I/Cu+OVl9tG1HsJk3zDusnLmktRFd2VdXetQeWWWKyoYQYOoXjFryHZBBPdUqdMDwlkUIdQMEFxfcGxJP8A6rOa/DUo5iigJ0d3mKQBtu1KuBPUTUv5HniP7XdvBkXWkQxbuwyIomQ0ICSQJINNrq9yxscHpTsPEOzlGgn9TukZrIgpqXqOZBGke11kyLnUBGM67WqjV2bQabaNKqW7yYNmlLBTMaQYHXkZLifaPO1imr/9anXJYkg94wTSutpWfDKkNBPQ+G1ZzuTZWc0pdjd6riOQGqDOmbmSSTNoJjDCa/eu6EATUmwPIkc7crfLliPBKsH3IOqdxIM+hw+o5QEMwLECxYi7ObhUnYm1zeJPlgnFqZVUDCGNyv4QLBQOSi8czc4Kek/k+JisBESN12PWB0ttB5csHNexBPxmxuQeU848Q6dcVfK5eoxApKxPkLW/Lb5Ti1cO4VmT7aaDBPIHmswYINo35DG5embMIvUJBt/HTl4StxcWFuWI2rWaNyIPrczIheUE/PE9V4PWAMKHadqcmAZmfCASfCOtwLg4rVcFGZY0sPaBEdb3vFxHWR6YuSg9PM7mRqvB9SNzEzBnfp0wbMsCpm14O4vEwZ8on0W+0tUqgGRytzEQCes8o5deWBzZjnMiJiLfD9PPpglOGz15NufLkL7eYsLYD7wbc4EDpHl0/ucJMR+ZjywnOMNH9PO6RA8rixA/e8fLD+hxC9woImNQnbmeUi9zYzzsMQKnDhX2jkD+5/Uz8PjhnKjFnymagiBYSBY7nSDIPKNPldZO2NG7LcYOhRqk6gsyDLWiIMSbWMagbTscay2YveOXXc8zHr+fPFz4LnwsteCIbqw3gcm6AGxJIJEmN7rFiiVKxZTLTJM9bj9LYQnpjgRgaVIsQFBJJgAC5nHN0dTQsQFBJNgACST0AFycT/COyeYqswOmiVG1U6GbedIN2iDJ5RzNsWHgfCqOUA1vl2zQ1ag2uppKzNNCq6Q48StMgm0xbDriDoWdagZ6NOsEFFGEPUK6mprKadA8KmQSAGYkFVxQIXh/ZugTRLvVrySa1KkhiF16lVrCIE65gifKZqn2JbuqrJlBDOVpmpXf+mAVQ2U+2GJYzNlYQBYsq3FJAXvadMr7lJgqqAVMNmHBJvpsgN1JvM4jqfEqymoKdLLuElWD1a9WViSwSpWGpesL6jCk9xfgj0UWk+QSmmlWqaTTavbvCYdgBq/pOSZICiBbDfKcPy9ae8ofdaXhKuDUqPNgVbUzIHc7GoFmZAO2GVPtXUqf+LlqBIEKVR1Ii1tLi3iNvM7b4fq33jLV1olaJNMl6dVlbWJYs1KpUgqZCSpMwxjYAwdmOyxRQUdwwaNGYUIQ0swXUjEK+ncQJBnYwIanxAqNOk+KdJJXSQJGq822i3uiIjC3aKrWyk061RtVZNqOaFSl3ZYq5amEAliGiCLzOICvXTSxUoSQVAZXLAA7XJAOmIYX3AiLs5VYsFPi8rIIksYEzM8uc7Ly3jykafGxTcVW/qJrai8yfCRLHaDLeR1ARzxE5fNHu3qFUOlUp04Ug6yQQBeLadUmSbyYJlWlw6EqZeZdoqUgTZioBgTY6pIAO2kz1wyjFvrU+9q0CroVZ4uSBVpwJhhMvBke9clTKwLHxXsqKtMWIIaaT2LgqSVMrAewEpY2sOZyTh1J3XQHYUQxZkPuNF2jpE38rjni58C7V5zKVESsyvRchRre5kSP6gBDKbLLAkTbSMV0yfFqy+Z7xKNVlKlM7pIMgQaTZY6CfEaeoW1AEHw30zhhxXhtbO5hGpwwRRT71GpoSyse88YJdFDOyhLXBNyRErxrOGtla+Y0mmB3FVUIAZO6ZSQY6FSs8wttgMKcZ45/03LVq4QkPXgGmFkatR/8yyyQJMN7QtOMhFZrsG1On3lSHJYAqpsJdVl30SwDGSBeFJ1CBinceFKkaaVgFZAT3FIz45MMZLaZHvvLkGwOFeIcfznEG7vLmoJtqkybEnxkhVNzamqEyZBGJrs12GWi3i/q5jfaVBHV/cJn1G4OHs9REcH4XWzADrTVABCjZUUm9ybsYBLbnrsBK5fsTSpMTUHfVjzqeyDFlCqLcgAYNoAiDi+8Nr+E0nUNFiUAkbeE6VE7+XOZ5u1yIWAATTgBQp2A/wBQ3X/Tt5c8GhWctTBGlaRm0qqiipawklQAGmPW+kWBKVTh7I8aw5iyoBKyWkamEcxY7ASZvNhznB7SLqRsJHqCZEbbCBAHh8OK9xHtBl6AXvXDwNKKpiIm2oCW3Psg7xABjGtZwSoqMSCNdrLqdiCB+BRHvMDfY8wZxH57g9KooFWmdEyQdFASJvYF1N4JETaTyxDcQ7X16x05amACG0KWVWYIushU9rlt4ZgC5xVUzOZruFYtqbYKviJM2M+PZjznxTucVsrWU/4x2c7sB6LCqkkEJJ0SJAm88hO/64icxwiup0mk4a408+psTNgfXfoYm63CqmXYB6iGqaopsO8JbU6+yzbArqsQwvcNItZq3FPuxWlxCnQrTTakj6FqsrEKyhhWCyoDAAG3hE+yTgLNspwarVBcBQkxqZ1Am9omZsbR+WJQdicxMMUUEkAtrgnYD2bSZHigWboYk+I5istV6tHTRDEt4VDVGkswDvUJLMA3/tG8ThvVz9VQrZj7zURvCP6lVA1iZBUAMd7QeeDDqPyHY7MVlLUgH0qrEAGQrd5Bggf9p/jAw2zvZjNUfbosPDqtB8I94RuJ6bwYkXxc+zfFckxkVc5QfkyZkuPevcTPjcyQdzGJfO9mSacrmmrUfB46g1gd1qVE73LsHQjW0akIBPMm4NZCSQYIgjcGQb9eeJThOc0xeL2I3E7nb9j6RIN74vl6MClxCiUQ2oV1YVDeLrV8PeAE319ZKk3FQzPZtl1tRqrVNG9SnGlwFMalBlXSYNjMMJFzhnRVvFo+zTKCpxCnJgIlSpz9xD0vz5cpjFXxbPs2zgp5l/AHc0m0C0tHt0xqsdVMvvaUXGSu1ZqwqLRZq/eFDUfL0TSo0aNM+EtVLUwGgMSzCAWEKBEJWq/BvvBJFRadZWY1WBdss76VmpqA/pMwaCGUbeV7nx00ayU3V+6pZqqrVG9hr01IpklgID6wdMEf1IIuGJR4M1bPfdlqKmSyZnuxAFVockG8tBClgxYGTMTpGgpuX7E1a5Y0RTqqJBdK3hlQbAspsQR5ifSJrL/Z5WIW9CSae1cNAI1O2nQCxRIMDrInDvhPCKmYL5qop1HWEXTFJUEeMkganglQRq8N53hh/wDh1WlSquadJMyGBKqwdE/prUKEm6EhjqCiIEAxEuim7cEy8orZ1CGEDuQs1GYKRpLNqgE6TtJ6RALnaNGslSllEahVonWgdb1aagBzLM0w0yPwwY5CQ4r2Mp0co61wjVqLMxFNXp6gTqCEn3DpZFYTy2IMJ9qS/wByp1UZabd81A1AwU1FBekxchRDMvibwzck9AalDo1qQpu7Be8bwxfbmVEws8zJvMRtgXzdMrOhLL3cKCPD4vZLagrX9ogsfI3LqtQpogYJTgLpWSZvJJ2h3iSGMBZsDAhThFSktSkStNhTpu5ZSTpgXLhh43NgDsCwsdMYib8XrhXo0I0CkAWUf9wid4BJFgW3kkyOTQ51y2pnhg2pG5ht7Sdja222GdasWqF3E62LMBbcyRMW9cTPADUp06/dqr99RNJ/AXqIjEEuoJFjHtAnlIxaU7wXJVczrzGXVqWYp+GrCk0XjTdospMjb1E7l+j6hoq0zl3JMq4HdMxNoIsBaOoPIxioZbjmZWu2YoPUpVDcsnOwHi91+pkRJJi+L32d7VVs0wTM5WlV/FUQmi1xPiGlldjvAUSJOwOGcsZsS/Cy75HMZaqq/wDhOBVOkBl8RQs0zq8RUzfxKRPixJf9Fq8QoqlZQuXIR3LA6iyqg0qQZ0yhM/6/Irib4d2XplQ9UK0iQiewp/EYsW6nqT7QiJHhlGpTBUsG02AgwRHtC9ucgE8rLaCiQ0yHCaeVRUpKF90+ESRaxI/QQOm2HX3efdAA91YGo7aiQbH0/CbttiQ7oN4tjG/QHp9chvhrn85SoU9VXwcxJGsxfqBPqYFpjkHCC5ckghQXiDSAOg2g6jA5bE7fhPOP4v2ky+VQnMOsrZkRgEDRZS0As1ohRzuvShdqvtQZ5o5JPDca5IBblBWC/PYgX3YYzLiebaof6jF3GxmwnkALD0Hx6YVi5dovtHqZhitNmWiJHJSRceEFWAMRdgdrBJgVA5mmWpuz1hUVvGzRUJGskOHJBDBDEaSJQEe0QByzqiIHppUGoVLsVIkLKtEypCrAjnN9sETL0nqVAjsF0saZcBfFIhWNwBEjVYTHszgaOK9A1O+dXSsQ2owDqZCbVNJA2gWFxJmIxYOxmRSp3RqAd2ars0FgdVFUZCrgQomoQdXUbxiqVuHGn3bMQyMC0rceBirA9DIHqHWNxix8H1/c61IKdcd8oBaYddDgALe5p2ke8TZDhFTTZnMVqLVhmaeSyRBA/pqWYFidIXebLtE6hvc4VzaUs7Tdiran1El0aitYjxhqJYaVqAMyqs+KYNrlzlKuWr1chSrJrp08mrQG1KKlGe8Uqo8ZJQLG12sxYSrmuGPxAtWzFYrlwzd7RWpLItOJAJAW7nQDp9mmWPiNhKhwzO1k00e6asIimIZahB2UEgqw+TRbYaRLLRyxcly9CshGoVUcMk6WjVphTLLeffEi4GJPgtGu2aNSh/Qy9GitQRqqaiystNR3s+MgGSpgLMwSQJLh3aatUdmrUqK0tIbXpPevFRqCd4slVYvTJ1EyO6pzth8qMQNfhdF/F31AsTLGaaySouYIgFTq2BJg8ziT4V2hy2SB72rSYN4WRCWYiwMimYJAmCbC46HDXi3aSrmKJrUqWWejTzQENQOoKiaRUBFSCNEC8WKCcMeI5MMtLOU6iVKTse8ahlgtVdBRfaZqg7wHQYO8OV1XJdXikWz+VeitSsg+6hzUpUX01GdmRlBJUaVYTHdQxmJgQVjeyuaqtWkumpq2tsvWUqYXZVqE6ZaAPhvJv1ThJo5tBmWqVO9ZVoZnvCGR3UaQoB0Q+pYIgqQCfCDL4KalLNU65H3jJEslRQlM2nTq6MfCpAse8PQYCytBJHrhTL12puroYZWlT0I+tsdjsZhaB3BzfD6ubQ9wz1AtWmo102dJioAxlCJkReS0kzhdO3dZHyuYVE1VO574X8cFkJ8jBIBvAMdZ7HY0Elke09ZeIJw86Wyzh1SRD0xWVnPiWJgnoLDliPy/auvXfM0HFMEUwS6qQXajpQmoJh9Ya8RYAchHY7FPYqtVu0NTRUNWarGoqh2J1i9SpM8zJ3jkOmC18/UrpTo1WmnTl1CgL4q7S7HkTLEzA3jA47FSDNU6SoAUZtLFQWeSdQUAtAAIWRAAHs3nCXE8qlGiURbmqqsxuzIw70ISOQ0JtuQTaYHY7DVEHmjLH+cSWS4s2XVDGpdwJ0spndHvpJgSCCpi6nHY7GSuh4fTNVKDIsuO8FRAUYL/AEwabKDob2x4gqnw+dtb4X2boZamaaoCDKsSLmNyOkxvc9Sxk4HHYaEnw2gFmnJOkxJ52B25WPLph7pHTHY7GVED2s442URCqhmqMVBYmFhS0wN9o3G/wx544v2kzGfLNVqNoFymqdUTGo7czAACjpucBjsKRmTHeyB4VgmBuRtE9N/ng/EaIUBFkCwPmTqv+XPryx2Oxr4UvlcvSr5gIUINRXQkNZSgakHVYHvKrwT1HOcQuZ4fooU62qS7ssRERSoVf/uI/wCIwOOxmofh/wDUFTXfSqoJ38dRZaesah/yxYgCK9EpCECrpgCAQANuYIYyLTJ647HYYKetndFCjnaCJSJJ0UxJVNRq61FwNDKI0gC4BkxiW4BxBjWzFJoanU1eFgCFiqpO4uCaxn0ienY7F8FWfNZt2XMK2mGylCosKF0h++cLbcqT7XM3jE7xnxZUlwpcUU1Mq6QzeO8XgagzRJgtvjsdgP6q9TKJQpZlFBJYUFqkm1Roow5UDSvhcqQoAMA4jqtTu8j3dyHpqoJIBDCjmXNTwgAuQumegU+7fsdhCA41mWbK5IKzKP6IW+orDZkC5FzFNRy2Xpd+A2Z4jmaBbSKyglhdgoFIFb8zqPi8za9ux2B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2" descr="Что я вижу - Переписатели. Минаев фальсифицировал Лермонтова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40968"/>
            <a:ext cx="482230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1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0" descr="http://www.diletant.ru/upload/medialibrary/ee6/ee65ae0051a4f1d34bcd6bd052410e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29374"/>
            <a:ext cx="4176464" cy="3675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5856" y="836712"/>
            <a:ext cx="568863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Мартынов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95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71507"/>
            <a:ext cx="54005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Перед Вами картины известного художника. Назовите фамилию имя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отчество художника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2" descr="Михаил Юрьевич Лермонтов с 1830 по 1832 годы учился в Московском университете. Михаил Юрьевич Лермонтов с 1830 по 1832 годы учи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16614" r="8862" b="5254"/>
          <a:stretch/>
        </p:blipFill>
        <p:spPr bwMode="auto">
          <a:xfrm>
            <a:off x="3353162" y="2420888"/>
            <a:ext cx="4523676" cy="3417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3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405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8041" y="1126269"/>
            <a:ext cx="63639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М. Ю. Лермонтов</a:t>
            </a:r>
          </a:p>
        </p:txBody>
      </p:sp>
      <p:pic>
        <p:nvPicPr>
          <p:cNvPr id="7" name="Picture 2" descr="Михаил Юрьевич Лермонтов с 1830 по 1832 годы учился в Московском университете. Михаил Юрьевич Лермонтов с 1830 по 1832 годы учи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0" t="16614" r="8862" b="5254"/>
          <a:stretch/>
        </p:blipFill>
        <p:spPr bwMode="auto">
          <a:xfrm>
            <a:off x="3311369" y="2420888"/>
            <a:ext cx="4523676" cy="3417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9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20" y="0"/>
            <a:ext cx="9179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28378" y="404664"/>
            <a:ext cx="514807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► 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Какое слово пропущено в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лермонтовском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афоризме: «Все это было бы смешно,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бы не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было так …»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 Нудно;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 Трудно;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 Грустно;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г) Опасно.</a:t>
            </a:r>
          </a:p>
        </p:txBody>
      </p:sp>
    </p:spTree>
    <p:extLst>
      <p:ext uri="{BB962C8B-B14F-4D97-AF65-F5344CB8AC3E}">
        <p14:creationId xmlns:p14="http://schemas.microsoft.com/office/powerpoint/2010/main" val="7968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1916832"/>
            <a:ext cx="31449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Грустно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692696"/>
            <a:ext cx="5832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►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Вставьте пропущенное слово в строки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Лермонтова, ставшие афоризмом: «Делить веселье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 готовы. Никто не хочет ... делить».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Горе;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Труд;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 Грусть;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г) Срок.</a:t>
            </a:r>
          </a:p>
        </p:txBody>
      </p:sp>
    </p:spTree>
    <p:extLst>
      <p:ext uri="{BB962C8B-B14F-4D97-AF65-F5344CB8AC3E}">
        <p14:creationId xmlns:p14="http://schemas.microsoft.com/office/powerpoint/2010/main" val="89530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2057072"/>
            <a:ext cx="25309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Грусть</a:t>
            </a:r>
          </a:p>
        </p:txBody>
      </p:sp>
    </p:spTree>
    <p:extLst>
      <p:ext uri="{BB962C8B-B14F-4D97-AF65-F5344CB8AC3E}">
        <p14:creationId xmlns:p14="http://schemas.microsoft.com/office/powerpoint/2010/main" val="20173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620688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► Где прошло детство М.Ю. Лермонтова?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а) В Ясной поляне;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б) В Абрамцево;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в) В Тарханах;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г) В Пенатах.</a:t>
            </a:r>
          </a:p>
        </p:txBody>
      </p:sp>
      <p:pic>
        <p:nvPicPr>
          <p:cNvPr id="6" name="Picture 6" descr="https://encrypted-tbn0.gstatic.com/images?q=tbn:ANd9GcTJI5T8qvCWqS3JMVZOytTm2vfJty3mm013FSyZtKx-zCeuy8Z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005064"/>
            <a:ext cx="1740637" cy="22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0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88640"/>
            <a:ext cx="57606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сколько лет Лермонтов младше Пушкина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На 10 лет;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 15 лет;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 На 20 лет;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г) На 30 лет. </a:t>
            </a:r>
          </a:p>
        </p:txBody>
      </p:sp>
      <p:pic>
        <p:nvPicPr>
          <p:cNvPr id="6" name="Picture 6" descr="Топос. Алексей Траньков. Мысли про Пушкина, Лермонтова, любовь и вообщ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196752"/>
            <a:ext cx="34724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На 15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Топос. Алексей Траньков. Мысли про Пушкина, Лермонтова, любовь и вообще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2857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2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383407"/>
            <a:ext cx="5688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Были ли  лично  знакомы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М.Ю.Лермонтов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А.С.Пушкин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encrypted-tbn0.gstatic.com/images?q=tbn:ANd9GcTmHmHxOI5YIbHOQ68n5QHp9W9ct0gwdk2iz8kwGErifIprpXM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212976"/>
            <a:ext cx="43204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1960" y="1700808"/>
            <a:ext cx="15023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encrypted-tbn0.gstatic.com/images?q=tbn:ANd9GcTmHmHxOI5YIbHOQ68n5QHp9W9ct0gwdk2iz8kwGErifIprpXM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68960"/>
            <a:ext cx="407639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03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9000" y="995243"/>
            <a:ext cx="4915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Доскажи слово!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1.Могучее, лихое племя: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…………..- не вы.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Повсюду стали слышны речи: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«Пора добраться до картечи!»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вот на поле грозной …….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Ночная пала тень.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Ведь были ж схватки боевые?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Да, говорят,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ещѐ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какие!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Недаром помнит вся………….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день Бородина!</a:t>
            </a:r>
          </a:p>
        </p:txBody>
      </p:sp>
    </p:spTree>
    <p:extLst>
      <p:ext uri="{BB962C8B-B14F-4D97-AF65-F5344CB8AC3E}">
        <p14:creationId xmlns:p14="http://schemas.microsoft.com/office/powerpoint/2010/main" val="389751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32656"/>
            <a:ext cx="38884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богатыри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-сечи,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-Россия</a:t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pic>
        <p:nvPicPr>
          <p:cNvPr id="6" name="Picture 2" descr="Стихи лермонтова стихи - Кредит для Ва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84984"/>
            <a:ext cx="4464496" cy="268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312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404664"/>
            <a:ext cx="5653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Использованные источники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82144" y="1448780"/>
            <a:ext cx="49342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zanimatika.narod.ru/RF25_Lermontov.htm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chttp://</a:t>
            </a:r>
            <a:r>
              <a:rPr lang="en-US" dirty="0" smtClean="0"/>
              <a:t>nsportal.ru/shkola/literatura/library/2013/06/08/viktoriny-po-tvorchestvu-myulermontova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hlinkClick r:id="rId5"/>
              </a:rPr>
              <a:t>http://podverbnayai.jimdo.com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http</a:t>
            </a:r>
            <a:r>
              <a:rPr lang="en-US" dirty="0" smtClean="0"/>
              <a:t>://yandex.ru/images/search?img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81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8" descr="Так учат ангелы - хорал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96752"/>
            <a:ext cx="475252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70107" y="404664"/>
            <a:ext cx="45400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630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9000" y="10791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В Тарханах</a:t>
            </a:r>
            <a:r>
              <a:rPr lang="ru-RU" sz="6000" b="1" dirty="0"/>
              <a:t> </a:t>
            </a:r>
            <a:endParaRPr lang="ru-RU" sz="6000" dirty="0"/>
          </a:p>
        </p:txBody>
      </p:sp>
      <p:pic>
        <p:nvPicPr>
          <p:cNvPr id="14338" name="Picture 2" descr="http://russia.rin.ru/pictures/65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880" y="2492896"/>
            <a:ext cx="526656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5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60648"/>
            <a:ext cx="597666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►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Кто воспитывал Михаила Юрьевича?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а) Мама;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б) Отец;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Бабушка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Семья Лермонтовых - Презентация 13588/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/>
          <a:stretch/>
        </p:blipFill>
        <p:spPr bwMode="auto">
          <a:xfrm>
            <a:off x="3347864" y="3789040"/>
            <a:ext cx="4392488" cy="22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4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196473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 Бабушка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Семья Лермонтовых - Презентация 13588/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64" t="15726"/>
          <a:stretch/>
        </p:blipFill>
        <p:spPr bwMode="auto">
          <a:xfrm>
            <a:off x="4714530" y="3789040"/>
            <a:ext cx="1508228" cy="224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54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88640"/>
            <a:ext cx="615617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►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 каком возрасте Михаил Лермонтов составил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первый рукописный сборник своих произведений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а) В 12 лет;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б) В 15 лет;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в) В 18 лет;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г) В 22 года.</a:t>
            </a:r>
          </a:p>
          <a:p>
            <a:r>
              <a:rPr lang="ru-RU" dirty="0"/>
              <a:t> </a:t>
            </a:r>
          </a:p>
        </p:txBody>
      </p:sp>
      <p:pic>
        <p:nvPicPr>
          <p:cNvPr id="6" name="Picture 14" descr="Имхотур - рекомендации и советы туристам, куда поехать отдыхать, отзывы туристов об отдыхе, путешествиях, странах, городах, оте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89735"/>
            <a:ext cx="3279279" cy="21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Шаблон презентации &quot;День лицеиста. А.С. Пушкин&quot;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Лермонтов Михаил Юрьевич - гениальный русский поэ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" y="332656"/>
            <a:ext cx="1610799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275856" y="836712"/>
            <a:ext cx="4678288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Имхотур - рекомендации и советы туристам, куда поехать отдыхать, отзывы туристов об отдыхе, путешествиях, странах, городах, оте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68960"/>
            <a:ext cx="3279279" cy="213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43454" y="1418358"/>
            <a:ext cx="31951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>
                <a:latin typeface="Times New Roman" pitchFamily="18" charset="0"/>
                <a:cs typeface="Times New Roman" pitchFamily="18" charset="0"/>
              </a:rPr>
              <a:t>В 12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7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517</Words>
  <Application>Microsoft Office PowerPoint</Application>
  <PresentationFormat>Экран (4:3)</PresentationFormat>
  <Paragraphs>170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school53-1</dc:creator>
  <cp:lastModifiedBy>User</cp:lastModifiedBy>
  <cp:revision>35</cp:revision>
  <dcterms:created xsi:type="dcterms:W3CDTF">2014-09-26T10:23:05Z</dcterms:created>
  <dcterms:modified xsi:type="dcterms:W3CDTF">2014-11-05T14:47:26Z</dcterms:modified>
</cp:coreProperties>
</file>