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13AD8-AD0B-4FD7-81F5-6DD7ECCAACCD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0A6D5-E074-43AA-AA55-50AF4C744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A6D5-E074-43AA-AA55-50AF4C744A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86C458-930F-4ED9-BE0D-E9A8D3D058C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29098A-B208-444E-9804-314926BDD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6C458-930F-4ED9-BE0D-E9A8D3D058C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9098A-B208-444E-9804-314926BDD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486C458-930F-4ED9-BE0D-E9A8D3D058C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29098A-B208-444E-9804-314926BDD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6C458-930F-4ED9-BE0D-E9A8D3D058C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9098A-B208-444E-9804-314926BDD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86C458-930F-4ED9-BE0D-E9A8D3D058C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C29098A-B208-444E-9804-314926BDD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6C458-930F-4ED9-BE0D-E9A8D3D058C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9098A-B208-444E-9804-314926BDD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6C458-930F-4ED9-BE0D-E9A8D3D058C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9098A-B208-444E-9804-314926BDD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6C458-930F-4ED9-BE0D-E9A8D3D058C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9098A-B208-444E-9804-314926BDD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86C458-930F-4ED9-BE0D-E9A8D3D058C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9098A-B208-444E-9804-314926BDD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6C458-930F-4ED9-BE0D-E9A8D3D058C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9098A-B208-444E-9804-314926BDD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6C458-930F-4ED9-BE0D-E9A8D3D058C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9098A-B208-444E-9804-314926BDDD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486C458-930F-4ED9-BE0D-E9A8D3D058C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29098A-B208-444E-9804-314926BDD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Документы об образовании и повышении квалификации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1\0001.ti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00034" y="-214338"/>
            <a:ext cx="7934325" cy="650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1\0002.t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8358188" cy="658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1\0003.t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0" y="-569913"/>
            <a:ext cx="5786438" cy="806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Рабочий стол\1\0004.t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0" y="315913"/>
            <a:ext cx="8358188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</TotalTime>
  <Words>7</Words>
  <Application>Microsoft Office PowerPoint</Application>
  <PresentationFormat>Экран (4:3)</PresentationFormat>
  <Paragraphs>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Документы об образовании и повышении квалификации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Документы об образовании и повышении квалификации</dc:title>
  <dc:creator>1</dc:creator>
  <cp:lastModifiedBy>1</cp:lastModifiedBy>
  <cp:revision>3</cp:revision>
  <dcterms:created xsi:type="dcterms:W3CDTF">2012-01-10T17:49:53Z</dcterms:created>
  <dcterms:modified xsi:type="dcterms:W3CDTF">2012-03-03T20:48:56Z</dcterms:modified>
</cp:coreProperties>
</file>