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1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594236-E179-4CD1-99D2-76602B4F43D6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E41323-383A-4FA8-B2D9-E9255C135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594236-E179-4CD1-99D2-76602B4F43D6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E41323-383A-4FA8-B2D9-E9255C135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594236-E179-4CD1-99D2-76602B4F43D6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E41323-383A-4FA8-B2D9-E9255C135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594236-E179-4CD1-99D2-76602B4F43D6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E41323-383A-4FA8-B2D9-E9255C135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594236-E179-4CD1-99D2-76602B4F43D6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E41323-383A-4FA8-B2D9-E9255C135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594236-E179-4CD1-99D2-76602B4F43D6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E41323-383A-4FA8-B2D9-E9255C135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594236-E179-4CD1-99D2-76602B4F43D6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E41323-383A-4FA8-B2D9-E9255C135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594236-E179-4CD1-99D2-76602B4F43D6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E41323-383A-4FA8-B2D9-E9255C135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594236-E179-4CD1-99D2-76602B4F43D6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E41323-383A-4FA8-B2D9-E9255C135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594236-E179-4CD1-99D2-76602B4F43D6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E41323-383A-4FA8-B2D9-E9255C135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594236-E179-4CD1-99D2-76602B4F43D6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E41323-383A-4FA8-B2D9-E9255C1357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B594236-E179-4CD1-99D2-76602B4F43D6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8E41323-383A-4FA8-B2D9-E9255C135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Грамоты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C:\Documents and Settings\1\Рабочий стол\2\0007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214290"/>
            <a:ext cx="4461653" cy="6308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1\Рабочий стол\2\0006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08" y="0"/>
            <a:ext cx="4819451" cy="6796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1\Рабочий стол\2\0008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0"/>
            <a:ext cx="4986829" cy="7031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1\Рабочий стол\2\0002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76654" y="214290"/>
            <a:ext cx="4704147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</TotalTime>
  <Words>1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Аспект</vt:lpstr>
      <vt:lpstr>Грамоты </vt:lpstr>
      <vt:lpstr>Слайд 2</vt:lpstr>
      <vt:lpstr>Слайд 3</vt:lpstr>
      <vt:lpstr>Слайд 4</vt:lpstr>
      <vt:lpstr>Слайд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Грамоты </dc:title>
  <dc:creator>1</dc:creator>
  <cp:lastModifiedBy>1</cp:lastModifiedBy>
  <cp:revision>4</cp:revision>
  <dcterms:created xsi:type="dcterms:W3CDTF">2012-01-10T18:00:02Z</dcterms:created>
  <dcterms:modified xsi:type="dcterms:W3CDTF">2012-03-03T20:27:08Z</dcterms:modified>
</cp:coreProperties>
</file>