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268" r:id="rId4"/>
    <p:sldId id="269" r:id="rId5"/>
    <p:sldId id="275" r:id="rId6"/>
    <p:sldId id="270" r:id="rId7"/>
    <p:sldId id="271" r:id="rId8"/>
    <p:sldId id="272" r:id="rId9"/>
    <p:sldId id="274" r:id="rId10"/>
    <p:sldId id="256" r:id="rId11"/>
    <p:sldId id="257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53" d="100"/>
          <a:sy n="53" d="100"/>
        </p:scale>
        <p:origin x="-7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7800972" cy="56436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6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Виртуально общение подростков: благо или социальная проблема?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виртуальна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3952" cy="3329008"/>
          </a:xfrm>
          <a:prstGeom prst="rect">
            <a:avLst/>
          </a:prstGeom>
          <a:noFill/>
        </p:spPr>
      </p:pic>
      <p:pic>
        <p:nvPicPr>
          <p:cNvPr id="2050" name="Picture 2" descr="G:\виртуальная\dell-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30" y="3071810"/>
            <a:ext cx="5086169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Положительные стороны виртуального общения:</a:t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приобретение новых знаний</a:t>
            </a:r>
            <a:b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изучение иностранного языка</a:t>
            </a:r>
            <a:b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если подросток уехал далеко из дома и не имеет возможности общаться с близкими</a:t>
            </a:r>
            <a:b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благо для детей с ограниченными возможностями (инвалидами)</a:t>
            </a:r>
            <a:b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-найти старых друзей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69885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617" y="3573463"/>
            <a:ext cx="437938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Отрицательные стороны: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Нет живого общения, теряется чувство коллективизма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Занимает много времени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появляется зависимость и замкнутость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появляется деградация личности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обедняется язык, увеличивается неграмотность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присутствие жаргона, ненормативной лексики, спама, порно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ухудшение здоровья (поражение психики, гипогинамия)</a:t>
            </a:r>
            <a:endParaRPr lang="ru-RU" sz="3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Интернет и социальные сети: благо или зло?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НЕСМОТРЯ НА НЕГАТИВНЫЕ СТОРОНЫ ИСПОЛЬЗОВАНИЯ СОЦИАЛЬНЫХ СЕТЕЙ И ИНТЕРНЕТА,ВИРТУАЛЬНОЕ ОБЩЕНИЕ СТАЛО НЕОТЪЕМЛИМОЙ ЧАСТЬЮ НАШЕЙ ЖИЗНИ, КАК НАСТОЯЩЕЙ, ТАК И БУДУЩЕЙ. </a:t>
            </a:r>
          </a:p>
          <a:p>
            <a:r>
              <a:rPr lang="ru-RU" sz="2400" dirty="0" smtClean="0"/>
              <a:t>СО ВРЕМЕНЕМ ШКОЛЫ И УЧИТЕЛЯ ПЕРЕЙДУТ НЕ ТОЛЬКО НА ЭЛЕКТРОННЫЕ ЖУРНАЛЫ И ДНЕВНИКИ,РАЗРАБОТАЮТ ТАКЖЕ КОМПЛЕКСЫ ИНТЕРАКТИВНЫХ ЗАДАНИЙ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КОМПЬЮТЕР НАШ ДРУГ И ПОМОЩНИК!!!</a:t>
            </a:r>
            <a:endParaRPr lang="ru-RU" dirty="0"/>
          </a:p>
        </p:txBody>
      </p:sp>
      <p:pic>
        <p:nvPicPr>
          <p:cNvPr id="4" name="Содержимое 3" descr="91850180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367334" cy="2250956"/>
          </a:xfrm>
        </p:spPr>
      </p:pic>
      <p:pic>
        <p:nvPicPr>
          <p:cNvPr id="5" name="Рисунок 4" descr="sl16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066" y="1916832"/>
            <a:ext cx="3360374" cy="2304256"/>
          </a:xfrm>
          <a:prstGeom prst="rect">
            <a:avLst/>
          </a:prstGeom>
        </p:spPr>
      </p:pic>
      <p:pic>
        <p:nvPicPr>
          <p:cNvPr id="6" name="Рисунок 5" descr="top11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365104"/>
            <a:ext cx="3240360" cy="2492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РЕБЕНОК И КОМПЬЮТЕР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b155fdeb2cb1846f506e21bfada9ec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2541458" cy="3600400"/>
          </a:xfrm>
        </p:spPr>
      </p:pic>
      <p:pic>
        <p:nvPicPr>
          <p:cNvPr id="5" name="Рисунок 4" descr="baby_computer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32856"/>
            <a:ext cx="2520280" cy="3600400"/>
          </a:xfrm>
          <a:prstGeom prst="rect">
            <a:avLst/>
          </a:prstGeom>
        </p:spPr>
      </p:pic>
      <p:pic>
        <p:nvPicPr>
          <p:cNvPr id="6" name="Рисунок 5" descr="kak_obezopasit_sebya_ot_kompyutera_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132856"/>
            <a:ext cx="244144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Интернет </a:t>
            </a:r>
            <a:r>
              <a:rPr lang="ru-RU" sz="3600" b="1" dirty="0" smtClean="0"/>
              <a:t>и социальные сети: благо или зло?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ВИРТУАЛЬНОЕ ОБЩЕНИЕ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ПРОТИВНИКИ                    СТОРОННИКИ</a:t>
            </a:r>
          </a:p>
          <a:p>
            <a:pPr>
              <a:buNone/>
            </a:pPr>
            <a:r>
              <a:rPr lang="ru-RU" sz="3200" dirty="0" smtClean="0"/>
              <a:t>(РОДИТЕЛИ)                                 (ДЕТИ)</a:t>
            </a:r>
            <a:endParaRPr lang="ru-RU" sz="32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52120" y="2420888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267744" y="2492896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iCA0EN7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1488166" cy="1116124"/>
          </a:xfrm>
          <a:prstGeom prst="rect">
            <a:avLst/>
          </a:prstGeom>
        </p:spPr>
      </p:pic>
      <p:pic>
        <p:nvPicPr>
          <p:cNvPr id="16" name="Рисунок 15" descr="iCA0EN7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3" y="5013176"/>
            <a:ext cx="1584176" cy="1188132"/>
          </a:xfrm>
          <a:prstGeom prst="rect">
            <a:avLst/>
          </a:prstGeom>
        </p:spPr>
      </p:pic>
      <p:pic>
        <p:nvPicPr>
          <p:cNvPr id="17" name="Рисунок 16" descr="StuiCAuK76M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301208"/>
            <a:ext cx="1568855" cy="1152128"/>
          </a:xfrm>
          <a:prstGeom prst="rect">
            <a:avLst/>
          </a:prstGeom>
        </p:spPr>
      </p:pic>
      <p:pic>
        <p:nvPicPr>
          <p:cNvPr id="18" name="Рисунок 17" descr="StuiCAuK76M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412776"/>
            <a:ext cx="1274694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Для чего предназначены </a:t>
            </a:r>
            <a:r>
              <a:rPr lang="ru-RU" sz="4000" b="1" dirty="0" smtClean="0"/>
              <a:t>социальные сети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Общение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Просмотр фотографий, видеофильмов, прослушивание </a:t>
            </a:r>
            <a:r>
              <a:rPr lang="ru-RU" b="1" dirty="0" err="1" smtClean="0">
                <a:solidFill>
                  <a:srgbClr val="FF0000"/>
                </a:solidFill>
              </a:rPr>
              <a:t>аудиомузыки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>
                <a:solidFill>
                  <a:srgbClr val="FF0000"/>
                </a:solidFill>
              </a:rPr>
              <a:t>Создание групп по интересам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b="1" dirty="0" smtClean="0">
                <a:solidFill>
                  <a:srgbClr val="FF0000"/>
                </a:solidFill>
              </a:rPr>
              <a:t>Игры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CA0EN7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1488166" cy="1116124"/>
          </a:xfrm>
          <a:prstGeom prst="rect">
            <a:avLst/>
          </a:prstGeom>
        </p:spPr>
      </p:pic>
      <p:pic>
        <p:nvPicPr>
          <p:cNvPr id="5" name="Рисунок 4" descr="StuiCAuK76M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6792"/>
            <a:ext cx="1568855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Социальные сети несут в себе опасность, выражающуюся 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1. </a:t>
            </a:r>
            <a:r>
              <a:rPr lang="ru-RU" sz="3600" b="1" dirty="0" smtClean="0">
                <a:solidFill>
                  <a:srgbClr val="FF0000"/>
                </a:solidFill>
              </a:rPr>
              <a:t>Свободный доступ к информации, размещенной в социальных </a:t>
            </a:r>
            <a:r>
              <a:rPr lang="ru-RU" sz="3600" b="1" dirty="0" smtClean="0">
                <a:solidFill>
                  <a:srgbClr val="FF0000"/>
                </a:solidFill>
              </a:rPr>
              <a:t>сетях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2. </a:t>
            </a:r>
            <a:r>
              <a:rPr lang="ru-RU" sz="3600" b="1" dirty="0" smtClean="0">
                <a:solidFill>
                  <a:srgbClr val="FF0000"/>
                </a:solidFill>
              </a:rPr>
              <a:t>Появление привязанности к социальным сетям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3. </a:t>
            </a:r>
            <a:r>
              <a:rPr lang="ru-RU" sz="3600" b="1" dirty="0" smtClean="0">
                <a:solidFill>
                  <a:srgbClr val="FF0000"/>
                </a:solidFill>
              </a:rPr>
              <a:t>Неадекватный взгляд на окружающий мир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Цели использования социальных сетей на уроках английского языка: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Мотивация учащихся к выполнению домашних заданий по предмету;</a:t>
            </a:r>
          </a:p>
          <a:p>
            <a:r>
              <a:rPr lang="ru-RU" dirty="0" smtClean="0"/>
              <a:t>Повышение интереса учащихся к предмету;</a:t>
            </a:r>
          </a:p>
          <a:p>
            <a:r>
              <a:rPr lang="ru-RU" dirty="0" smtClean="0"/>
              <a:t>Современные и разнообразные подходы к закреплению учебного материала;</a:t>
            </a:r>
          </a:p>
          <a:p>
            <a:r>
              <a:rPr lang="ru-RU" dirty="0" smtClean="0"/>
              <a:t>Возможность выполнения тестовых и иных видов заданий по английскому языку в режиме он -</a:t>
            </a:r>
            <a:r>
              <a:rPr lang="ru-RU" dirty="0" err="1" smtClean="0"/>
              <a:t>лайн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Возможность родителей проследить результаты ребенка по предмету, не выходя из дома;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ВИРТУАЛЬНОЕ ОБЩЕНИЕ ЭТО НАШЕ БУДУЩЕЕ</a:t>
            </a:r>
            <a:endParaRPr lang="ru-RU" sz="3600" dirty="0"/>
          </a:p>
        </p:txBody>
      </p:sp>
      <p:pic>
        <p:nvPicPr>
          <p:cNvPr id="4" name="Содержимое 3" descr="0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89448"/>
            <a:ext cx="7560840" cy="4968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ЭЛЕКТРОННЫЕ ДНЕВНИКИ И ЖУРНАЛЫ</a:t>
            </a:r>
            <a:endParaRPr lang="ru-RU" sz="4000" dirty="0"/>
          </a:p>
        </p:txBody>
      </p:sp>
      <p:pic>
        <p:nvPicPr>
          <p:cNvPr id="4" name="Содержимое 3" descr="14863_html_6ebd844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5285119" cy="4389437"/>
          </a:xfrm>
        </p:spPr>
      </p:pic>
      <p:pic>
        <p:nvPicPr>
          <p:cNvPr id="5" name="Рисунок 4" descr="jelektronnye-dnevniki-dlja-orenburgski-shkolnikov-primer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149080"/>
            <a:ext cx="3055296" cy="2073776"/>
          </a:xfrm>
          <a:prstGeom prst="rect">
            <a:avLst/>
          </a:prstGeom>
        </p:spPr>
      </p:pic>
      <p:pic>
        <p:nvPicPr>
          <p:cNvPr id="6" name="Рисунок 5" descr="p9_derder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576" y="2060848"/>
            <a:ext cx="3004911" cy="1838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ОБРАТНАЯ СВЯЗЬ С РОДИТЕЛЯМИ</a:t>
            </a:r>
            <a:endParaRPr lang="ru-RU" dirty="0"/>
          </a:p>
        </p:txBody>
      </p:sp>
      <p:pic>
        <p:nvPicPr>
          <p:cNvPr id="4" name="Содержимое 3" descr="sl16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2900693" cy="2175520"/>
          </a:xfrm>
        </p:spPr>
      </p:pic>
      <p:pic>
        <p:nvPicPr>
          <p:cNvPr id="5" name="Рисунок 4" descr="school-of-information-data-sharing-orig-10-24-1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988840"/>
            <a:ext cx="2808312" cy="2106234"/>
          </a:xfrm>
          <a:prstGeom prst="rect">
            <a:avLst/>
          </a:prstGeom>
        </p:spPr>
      </p:pic>
      <p:pic>
        <p:nvPicPr>
          <p:cNvPr id="6" name="Рисунок 5" descr="sms-shkola-572x449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77072"/>
            <a:ext cx="3056892" cy="23995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5249</TotalTime>
  <Words>223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РЕБЕНОК И КОМПЬЮТЕР</vt:lpstr>
      <vt:lpstr>    Интернет и социальные сети: благо или зло? </vt:lpstr>
      <vt:lpstr>Для чего предназначены социальные сети?</vt:lpstr>
      <vt:lpstr>Социальные сети несут в себе опасность, выражающуюся в:</vt:lpstr>
      <vt:lpstr>Цели использования социальных сетей на уроках английского языка:</vt:lpstr>
      <vt:lpstr>ВИРТУАЛЬНОЕ ОБЩЕНИЕ ЭТО НАШЕ БУДУЩЕЕ</vt:lpstr>
      <vt:lpstr>ЭЛЕКТРОННЫЕ ДНЕВНИКИ И ЖУРНАЛЫ</vt:lpstr>
      <vt:lpstr>ОБРАТНАЯ СВЯЗЬ С РОДИТЕЛЯМИ</vt:lpstr>
      <vt:lpstr>     Положительные стороны виртуального общения: - приобретение новых знаний - изучение иностранного языка - если подросток уехал далеко из дома и не имеет возможности общаться с близкими - благо для детей с ограниченными возможностями (инвалидами) -найти старых друзей </vt:lpstr>
      <vt:lpstr>Отрицательные стороны: - Нет живого общения, теряется чувство коллективизма - Занимает много времени - появляется зависимость и замкнутость - появляется деградация личности - обедняется язык, увеличивается неграмотность - присутствие жаргона, ненормативной лексики, спама, порно - ухудшение здоровья (поражение психики, гипогинамия)</vt:lpstr>
      <vt:lpstr>Интернет и социальные сети: благо или зло?</vt:lpstr>
      <vt:lpstr>КОМПЬЮТЕР НАШ ДРУГ И ПОМОЩНИК!!!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Положительные стороны виртуального общения: - приобретение новых знаний - изучение иностранного языка - если подросток уехал далеко из дома и не имеет возможности общаться с близкими - благо для детей с ограниченными возможностями (инвалидами) -найти старых друзей </dc:title>
  <cp:lastModifiedBy>1111</cp:lastModifiedBy>
  <cp:revision>264</cp:revision>
  <dcterms:modified xsi:type="dcterms:W3CDTF">2013-02-17T20:38:14Z</dcterms:modified>
</cp:coreProperties>
</file>