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63" r:id="rId12"/>
    <p:sldId id="262" r:id="rId13"/>
    <p:sldId id="275" r:id="rId14"/>
    <p:sldId id="276" r:id="rId15"/>
    <p:sldId id="269" r:id="rId16"/>
    <p:sldId id="277" r:id="rId17"/>
    <p:sldId id="278" r:id="rId18"/>
    <p:sldId id="279" r:id="rId19"/>
    <p:sldId id="280" r:id="rId20"/>
    <p:sldId id="264" r:id="rId21"/>
    <p:sldId id="281" r:id="rId22"/>
    <p:sldId id="282" r:id="rId23"/>
    <p:sldId id="270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857628"/>
            <a:ext cx="7772400" cy="1470025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Николай Васильевич Гоголь и его «Вечера на хуторе близ Диканьки»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714992"/>
            <a:ext cx="6400800" cy="11430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1809 - 1852</a:t>
            </a:r>
            <a:endParaRPr lang="ru-RU" sz="4800" b="1" dirty="0"/>
          </a:p>
        </p:txBody>
      </p:sp>
      <p:pic>
        <p:nvPicPr>
          <p:cNvPr id="1026" name="Picture 2" descr="C:\Documents and Settings\1\Мои документы\Мои рисунки\EQCAZRURGQCAY9JK1XCAQHFUSOCAX7KP8FCA3QC1DOCAC6Z1RGCA5EIYIFCACYZZO9CA9A8KTVCAMOGP6TCAO6D6JJCALCSEIUCA2C917QCAB85O7RCABEIP47CA7M67Z1CAFARK1ECAPEU1GOCAZ8Y8UJCAAOH9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2928958" cy="3353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714908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19 (20) мая 1831 г. Гоголь познакомился с Пушкиным. Общение с Пушкиным имело огромное значение для творческого развития молодого Гоголя. Пушкин внимательно следил за работой Гоголя, вникал в его замыслы, был требовательным, но чутким наставником и руководителем своего молодого литературного друга. Во многом именно Пушкин помог Гоголю стать великим писателем.</a:t>
            </a:r>
          </a:p>
          <a:p>
            <a:endParaRPr lang="ru-RU" dirty="0"/>
          </a:p>
        </p:txBody>
      </p:sp>
      <p:pic>
        <p:nvPicPr>
          <p:cNvPr id="16386" name="Picture 2" descr="C:\Documents and Settings\1\Мои документы\Мои рисунки\IUCALWT5ZVCAUJJ9VFCAHRUVWMCAA6DT39CAII2796CA35UM3PCA0G0QWLCAGR529DCA61D3FGCAZWJRXLCAA2CGF7CA6UEVMBCAANRL24CANE5C15CAY5Q22SCATTHZYVCA0PAGRDCA3XHDKJCA69P6NHCA25ZQ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242853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Сборник «Вечера на хуторе близ Диканьки»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4857760"/>
            <a:ext cx="8186766" cy="17859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1831 г. вышла первая книга “Вечеров”. С восторгом встретил появление сборника А.С. Пушкин: “Сейчас прочёл “Вечера близ Диканьки”. Они изумили меня. Вот настоящая весёлость, искренняя, непринуждённая. А местами какая поэзия! Какая чувствительность!”. Через год (в1832 г.) вышла вторая книга “Вечеров”.</a:t>
            </a:r>
          </a:p>
          <a:p>
            <a:endParaRPr lang="ru-RU" dirty="0"/>
          </a:p>
        </p:txBody>
      </p:sp>
      <p:pic>
        <p:nvPicPr>
          <p:cNvPr id="8196" name="Picture 4" descr="C:\Documents and Settings\1\Мои документы\Мои рисунки\fac3d78b5a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2214558" cy="295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1\Мои документы\Мои рисунки\125232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4621">
            <a:off x="1515599" y="1844439"/>
            <a:ext cx="1830151" cy="287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1\Мои документы\Мои рисунки\p101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0559">
            <a:off x="4926413" y="1918851"/>
            <a:ext cx="1677469" cy="27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Композиция сборника “Вечера на хуторе близ Диканьки”.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1857364"/>
          <a:ext cx="7358114" cy="401319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79057"/>
                <a:gridCol w="3679057"/>
              </a:tblGrid>
              <a:tr h="808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/>
                        <a:t>1-я книга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/>
                        <a:t>2-я книга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297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Предисловие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/>
                        <a:t>Сорочинская ярмарка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/>
                        <a:t>Вечер накануне Ивана Купала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/>
                        <a:t>Майская ночь, или Утопленница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/>
                        <a:t>Пропавшая грамота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Предисловие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/>
                        <a:t>Ночь перед Рождеством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/>
                        <a:t>Страшная месть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/>
                        <a:t>Иван Фёдорович </a:t>
                      </a:r>
                      <a:r>
                        <a:rPr lang="ru-RU" sz="2400" dirty="0" err="1"/>
                        <a:t>Шпонька</a:t>
                      </a:r>
                      <a:r>
                        <a:rPr lang="ru-RU" sz="2400" dirty="0"/>
                        <a:t> и его тётушка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/>
                        <a:t>Заколдованное место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71480"/>
            <a:ext cx="5072098" cy="6000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1835 г. великий критик В.Г. Белинский дал такой отзыв о повестях Гоголя: “Это были поэтические очерки Малороссии, очерки, полные жизни и очарования. Всё, что может иметь природа прекрасного, всё, что может иметь народ оригинального, типического, всё это радужными цветами блестит в этих первых поэтических грёзах г. Гоголя. Это была поэзия юная, свежая, благоуханная, роскошная, упоительная…”.</a:t>
            </a:r>
          </a:p>
          <a:p>
            <a:endParaRPr lang="ru-RU" dirty="0"/>
          </a:p>
        </p:txBody>
      </p:sp>
      <p:pic>
        <p:nvPicPr>
          <p:cNvPr id="18436" name="Picture 4" descr="C:\Documents and Settings\1\Мои документы\Мои рисунки\bel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64" y="928670"/>
            <a:ext cx="3327250" cy="4286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57214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В.Г.Белинский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Смысл названия повести.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Название сборнику “Вечеров” подсказал П.А. Плетнёв: “Повести, изданные </a:t>
            </a:r>
            <a:r>
              <a:rPr lang="ru-RU" dirty="0" err="1" smtClean="0"/>
              <a:t>пасичником</a:t>
            </a:r>
            <a:r>
              <a:rPr lang="ru-RU" dirty="0" smtClean="0"/>
              <a:t> Рудым </a:t>
            </a:r>
            <a:r>
              <a:rPr lang="ru-RU" dirty="0" err="1" smtClean="0"/>
              <a:t>Паньком</a:t>
            </a:r>
            <a:r>
              <a:rPr lang="ru-RU" dirty="0" smtClean="0"/>
              <a:t>”, который будто бы жил возле Диканьки. Как вы думаете, ребята, была ли такая деревня на самом деле?</a:t>
            </a:r>
            <a:endParaRPr lang="ru-RU" u="sng" dirty="0" smtClean="0"/>
          </a:p>
          <a:p>
            <a:r>
              <a:rPr lang="ru-RU" dirty="0" smtClean="0"/>
              <a:t>Как вы понимаете название этой деревни? </a:t>
            </a:r>
          </a:p>
          <a:p>
            <a:r>
              <a:rPr lang="ru-RU" dirty="0" smtClean="0"/>
              <a:t>Почему же Рудый </a:t>
            </a:r>
            <a:r>
              <a:rPr lang="ru-RU" dirty="0" err="1" smtClean="0"/>
              <a:t>Панько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Итак, чего же боялся </a:t>
            </a:r>
            <a:r>
              <a:rPr lang="ru-RU" dirty="0" err="1" smtClean="0"/>
              <a:t>пасичник</a:t>
            </a:r>
            <a:r>
              <a:rPr lang="ru-RU" dirty="0" smtClean="0"/>
              <a:t> при издании своих произведений?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Мои документы\Мои рисунки\sg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000924" cy="578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1\Мои документы\Мои рисунки\134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2" y="0"/>
            <a:ext cx="912343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857232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Итак, откройте повесть Н.В. Гоголя “Майская ночь, или Утопленница”. Впервые напечатана в 1831 г. в сборнике “Вечера…” и открывалась она эпиграфом на украинском языке. Почему? Ведь вся повесть написана на русском.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Анализ 1-й главы.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чего начинается глава? Какое время суток описывается? </a:t>
            </a:r>
          </a:p>
          <a:p>
            <a:r>
              <a:rPr lang="ru-RU" dirty="0" smtClean="0"/>
              <a:t> Как вы понимаете фразу – Парубки и девушки стремились “выливать своё веселье в звуки, всегда неразлучные с уныньем”? </a:t>
            </a:r>
          </a:p>
          <a:p>
            <a:r>
              <a:rPr lang="ru-RU" dirty="0" smtClean="0"/>
              <a:t>С кем мы встречаемся? С какими героями? Какие они? Как они относятся друг к другу? Почему мы так считаем?</a:t>
            </a:r>
            <a:endParaRPr lang="ru-RU" u="sng" dirty="0" smtClean="0"/>
          </a:p>
          <a:p>
            <a:r>
              <a:rPr lang="ru-RU" dirty="0" smtClean="0"/>
              <a:t>Как Левко и Ганна обращаются друг к другу? Как герой называет Ганну?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Как она называет Левко, своего возлюбленного?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400948" cy="2428892"/>
          </a:xfrm>
        </p:spPr>
        <p:txBody>
          <a:bodyPr/>
          <a:lstStyle/>
          <a:p>
            <a:r>
              <a:rPr lang="ru-RU" dirty="0" smtClean="0"/>
              <a:t>Нарисуйте словесный портрет героев. Как они выглядят? Каковы черты их лица, одежда, украшения? Что мы вообще узнаём о героях?</a:t>
            </a:r>
            <a:endParaRPr lang="ru-RU" dirty="0"/>
          </a:p>
        </p:txBody>
      </p:sp>
      <p:pic>
        <p:nvPicPr>
          <p:cNvPr id="35842" name="Picture 2" descr="C:\Documents and Settings\1\Мои документы\Мои рисунки\409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7520240" cy="366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6" cy="62617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7718"/>
                <a:gridCol w="4357718"/>
              </a:tblGrid>
              <a:tr h="108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Ганна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Левко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413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Белое личико, ясноокая красавица, белая ручка, беленькие ножки, гордая дивчина, девушка на поре 17 весны, будто звёздочки ясные очи, красное коралловое монисто, когда-то жила у матери.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Молодой казак, с бандурою в руках, сын сельского головы, на нем </a:t>
                      </a:r>
                      <a:r>
                        <a:rPr lang="ru-RU" sz="2400" dirty="0" err="1"/>
                        <a:t>решетиловская</a:t>
                      </a:r>
                      <a:r>
                        <a:rPr lang="ru-RU" sz="2400" dirty="0"/>
                        <a:t> шапка. Казак идёт по улице, бренчит рукою по струнам и подплясывает; свитка, пояс; орлиные очи парубка, карие очи, бандура на длинном ремне, чернобровый </a:t>
                      </a:r>
                      <a:r>
                        <a:rPr lang="ru-RU" sz="2400" dirty="0" err="1"/>
                        <a:t>козак</a:t>
                      </a:r>
                      <a:r>
                        <a:rPr lang="ru-RU" sz="2400" dirty="0"/>
                        <a:t>, чёрные усы, есть отец, который не соглашается на их с </a:t>
                      </a:r>
                      <a:r>
                        <a:rPr lang="ru-RU" sz="2400" dirty="0" err="1"/>
                        <a:t>Ганной</a:t>
                      </a:r>
                      <a:r>
                        <a:rPr lang="ru-RU" sz="2400" dirty="0"/>
                        <a:t> свадьбу.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о Гоголе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43372" y="1714488"/>
            <a:ext cx="4500594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Родился на Украине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1 апреля в селе Большие Сорочинцы Миргородского уезда Полтавской губернии, в семье небогатых украинских помещиков.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 descr="C:\Documents and Settings\1\Мои документы\Мои рисунки\дом, где родился Гог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143372" cy="2928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14351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Дом, где родился Н.В.Гоголь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Мои документы\Мои рисунки\1_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618"/>
            <a:ext cx="4202369" cy="574371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14290"/>
            <a:ext cx="4429156" cy="64294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 если бы вам пришлось нарисовать портреты героев, это было бы трудное задание? Почему?</a:t>
            </a:r>
            <a:endParaRPr lang="ru-RU" u="sng" dirty="0" smtClean="0"/>
          </a:p>
          <a:p>
            <a:r>
              <a:rPr lang="ru-RU" dirty="0" smtClean="0"/>
              <a:t>Посмотрите иллюстрацию палехского художника А. Куркина “Левко и Ганна”. Но прежде, что значит “палехский”? </a:t>
            </a:r>
          </a:p>
          <a:p>
            <a:r>
              <a:rPr lang="ru-RU" dirty="0" smtClean="0"/>
              <a:t>Чем художник Куркин дополнил портреты героев?</a:t>
            </a:r>
            <a:endParaRPr lang="ru-RU" u="sng" dirty="0" smtClean="0"/>
          </a:p>
          <a:p>
            <a:r>
              <a:rPr lang="ru-RU" dirty="0" smtClean="0"/>
              <a:t>Где конкретнее портрет: в повести или на иллюстрации?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Итак, портрет героев в повести дан в духе народной песни, сказки, в нём больше сравнений, чем конкретных деталей. Обратите внимание: фольклорные традиции проявляются не только в портрете, но и в характерах. Какими словами можно охарактеризовать Ганну?</a:t>
            </a:r>
          </a:p>
          <a:p>
            <a:r>
              <a:rPr lang="ru-RU" dirty="0" smtClean="0"/>
              <a:t>Похожи ли Левко и Ганна на обычных героев волшебных сказок? </a:t>
            </a:r>
          </a:p>
          <a:p>
            <a:r>
              <a:rPr lang="ru-RU" dirty="0" smtClean="0"/>
              <a:t>Но всё-таки эти герои необычны. Чем же?</a:t>
            </a:r>
            <a:endParaRPr lang="ru-RU" u="sng" dirty="0" smtClean="0"/>
          </a:p>
          <a:p>
            <a:r>
              <a:rPr lang="ru-RU" dirty="0" smtClean="0"/>
              <a:t>Вы внимательно слушали мой рассказ о Гоголе? Как писателю удалось нарисовать портреты такого казака и молодой казачки?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Почему у </a:t>
            </a:r>
            <a:r>
              <a:rPr lang="ru-RU" dirty="0" err="1" smtClean="0"/>
              <a:t>Ганны</a:t>
            </a:r>
            <a:r>
              <a:rPr lang="ru-RU" dirty="0" smtClean="0"/>
              <a:t> недобрые предчувствия?</a:t>
            </a:r>
            <a:endParaRPr lang="ru-RU" u="sng" dirty="0" smtClean="0"/>
          </a:p>
          <a:p>
            <a:r>
              <a:rPr lang="ru-RU" dirty="0" smtClean="0"/>
              <a:t>Что её волнует? </a:t>
            </a:r>
          </a:p>
          <a:p>
            <a:r>
              <a:rPr lang="ru-RU" dirty="0" smtClean="0"/>
              <a:t>Что ответил ей Левко? Почему “</a:t>
            </a:r>
            <a:r>
              <a:rPr lang="ru-RU" dirty="0" err="1" smtClean="0"/>
              <a:t>унывно</a:t>
            </a:r>
            <a:r>
              <a:rPr lang="ru-RU" dirty="0" smtClean="0"/>
              <a:t>” зазвучало в его устах слово “говорил”?</a:t>
            </a:r>
          </a:p>
          <a:p>
            <a:r>
              <a:rPr lang="ru-RU" dirty="0" smtClean="0"/>
              <a:t>Как Ганна укрепляет решимость Левко, ободряет его?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Найдите слова, подтверждающие, что Ганна и Левко тонко чувствуют природу, любят её.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домашнего задания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285992"/>
            <a:ext cx="3757610" cy="3114683"/>
          </a:xfrm>
        </p:spPr>
        <p:txBody>
          <a:bodyPr>
            <a:normAutofit/>
          </a:bodyPr>
          <a:lstStyle/>
          <a:p>
            <a:r>
              <a:rPr lang="ru-RU" dirty="0" smtClean="0"/>
              <a:t>Пересказать легенду об утопленнице</a:t>
            </a:r>
            <a:endParaRPr lang="ru-RU" dirty="0"/>
          </a:p>
        </p:txBody>
      </p:sp>
      <p:pic>
        <p:nvPicPr>
          <p:cNvPr id="20481" name="Picture 1" descr="C:\Documents and Settings\1\Мои документы\Мои рисунки\636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643338" cy="5469279"/>
          </a:xfrm>
          <a:prstGeom prst="rect">
            <a:avLst/>
          </a:prstGeom>
          <a:noFill/>
        </p:spPr>
      </p:pic>
      <p:pic>
        <p:nvPicPr>
          <p:cNvPr id="20482" name="Picture 2" descr="C:\Documents and Settings\1\Рабочий стол\Мои документы\Мои рисунки\разделители\a252d3f962b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86454"/>
            <a:ext cx="4310065" cy="857256"/>
          </a:xfrm>
          <a:prstGeom prst="rect">
            <a:avLst/>
          </a:prstGeom>
          <a:noFill/>
        </p:spPr>
      </p:pic>
      <p:pic>
        <p:nvPicPr>
          <p:cNvPr id="20483" name="Picture 3" descr="C:\Documents and Settings\1\Рабочий стол\Мои документы\Мои рисунки\разделители\a252d3f962b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00108"/>
            <a:ext cx="3952875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Перечитать 2-ую главу; подготовить выразительное чтение отрывка об украинской ночи (индивидуально); вспомнить определения слов: “эпитет”, “сравнение”, “олицетворение”; выписать из первого абзаца 2-ой главы эпитеты, сравнения, олицетворения, оформив в виде таблицы.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043890" cy="1328734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В семье любили литературу, старинные предания, народные песни, сказки, театр.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C:\Documents and Settings\1\Мои документы\Мои рисунки\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357586" cy="4265430"/>
          </a:xfrm>
          <a:prstGeom prst="rect">
            <a:avLst/>
          </a:prstGeom>
          <a:noFill/>
        </p:spPr>
      </p:pic>
      <p:pic>
        <p:nvPicPr>
          <p:cNvPr id="3075" name="Picture 3" descr="C:\Documents and Settings\1\Мои документы\Мои рисунки\отец Гого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03523"/>
            <a:ext cx="3357586" cy="43451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78645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Отец </a:t>
            </a:r>
          </a:p>
          <a:p>
            <a:pPr algn="ctr"/>
            <a:r>
              <a:rPr lang="ru-RU" sz="2400" i="1" dirty="0" smtClean="0"/>
              <a:t> Василий Афанасьевич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85789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Мать </a:t>
            </a:r>
          </a:p>
          <a:p>
            <a:pPr algn="ctr"/>
            <a:r>
              <a:rPr lang="ru-RU" sz="2400" i="1" dirty="0" smtClean="0"/>
              <a:t>Мария Ивановна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4714908" cy="4525963"/>
          </a:xfrm>
        </p:spPr>
        <p:txBody>
          <a:bodyPr/>
          <a:lstStyle/>
          <a:p>
            <a:r>
              <a:rPr lang="ru-RU" dirty="0" smtClean="0"/>
              <a:t>Украина – колыбель великого писателя. «Малороссийские» предания и песни – мир гоголевского детства</a:t>
            </a:r>
            <a:endParaRPr lang="ru-RU" dirty="0"/>
          </a:p>
        </p:txBody>
      </p:sp>
      <p:pic>
        <p:nvPicPr>
          <p:cNvPr id="4098" name="Picture 2" descr="C:\Documents and Settings\1\Мои документы\Мои рисунки\ukra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60957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Начальное образование родители дали дома, затем учился в полтавской гимназии.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123" name="Picture 3" descr="C:\Documents and Settings\1\Мои документы\Мои рисунки\28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5720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411807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В 1821 г. в 12 лет поступил в </a:t>
            </a:r>
            <a:r>
              <a:rPr lang="ru-RU" dirty="0" err="1" smtClean="0"/>
              <a:t>Нежинскую</a:t>
            </a:r>
            <a:r>
              <a:rPr lang="ru-RU" dirty="0" smtClean="0"/>
              <a:t> гимназию. Больше всего увлекала его русская история и литература. Особенно любил поэзию Пушкина и поэта-декабриста К.Ф. Рылеева. Другим увлечением стал театр.</a:t>
            </a:r>
          </a:p>
          <a:p>
            <a:endParaRPr lang="ru-RU" dirty="0"/>
          </a:p>
        </p:txBody>
      </p:sp>
      <p:pic>
        <p:nvPicPr>
          <p:cNvPr id="6146" name="Picture 2" descr="C:\Documents and Settings\1\Мои документы\Мои рисунки\n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5786478" cy="3348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28652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Г. Нежин. Гимназия высших наук.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286412" cy="51435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Несколько месяцев Гоголь жил в Германии. Приехав из-за границы, он снова стал заниматься литературным трудом, познакомился с В.А. Жуковским и П.А. Плетнёвым, который устроил Гоголя работать учителем истории в институт.</a:t>
            </a: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1\Мои документы\Мои рисунки\gogol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6349">
            <a:off x="5012517" y="705500"/>
            <a:ext cx="3543562" cy="4540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3000" dirty="0" smtClean="0">
                <a:latin typeface="Arial" pitchFamily="34" charset="0"/>
                <a:cs typeface="Arial" pitchFamily="34" charset="0"/>
              </a:rPr>
              <a:t>После окончания гимназии– Петербург, государственная служба.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001056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Гоголь много писал, работал над сборником “Вечера…”. Причём работал только в свободное от службы и прочих дел время, поздно, когда уже никто не мешал. Вечер – время вдохновения, располагающего к задумчивости и мечтательности, единению с окружающим миром. Вечер – время таинственного, чудесного, иррационального. Это значение указано предисловием к гоголевской книге: “Боже ты мой! Чего только не расскажут! Откуда старины не выкопают! Каких страхов не нанесут!”. Вечер неудержимо впадает в ночь, а это уже вершина таинственного и чудесного. Ночь – время высших философских откровений, но одновременно и пик иррационального, когда сам древний хаос встречается с нашей душой.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14290"/>
            <a:ext cx="3857652" cy="42862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Итак, Гоголь работал над “Вечерами…” вечером, ночью, в свободное время. Может быть, поэтому в них так вдохновенны сны. Гоголь – поэт ночи: “Ночь перед Рождеством”, “Майская ночь, или Утопленница”.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1\Мои документы\Мои рисунки\tr82dne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846637" cy="3565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ночь падают фантастические события “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Сорочинской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ярмарки”, ночью совершается убийство в “Вечере накануне Ивана Купала”, месть в “Страшной мести”. По ночам морочат черти героев в “Пропавшей грамоте” и “Заколдованном месте”.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00050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А.Куинджи. Ночь на Днепре.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za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Proza</Template>
  <TotalTime>205</TotalTime>
  <Words>1195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Proza</vt:lpstr>
      <vt:lpstr>Николай Васильевич Гоголь и его «Вечера на хуторе близ Диканьки»</vt:lpstr>
      <vt:lpstr>Слово о Гоголе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Сборник «Вечера на хуторе близ Диканьки»</vt:lpstr>
      <vt:lpstr>Композиция сборника “Вечера на хуторе близ Диканьки”. </vt:lpstr>
      <vt:lpstr>Слайд 13</vt:lpstr>
      <vt:lpstr>Смысл названия повести.</vt:lpstr>
      <vt:lpstr>Слайд 15</vt:lpstr>
      <vt:lpstr>Слайд 16</vt:lpstr>
      <vt:lpstr> Анализ 1-й главы. </vt:lpstr>
      <vt:lpstr>Слайд 18</vt:lpstr>
      <vt:lpstr>Слайд 19</vt:lpstr>
      <vt:lpstr>Слайд 20</vt:lpstr>
      <vt:lpstr>Слайд 21</vt:lpstr>
      <vt:lpstr>Слайд 22</vt:lpstr>
      <vt:lpstr>Проверка домашнего задания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</dc:title>
  <dc:creator>1</dc:creator>
  <cp:lastModifiedBy>Натали</cp:lastModifiedBy>
  <cp:revision>24</cp:revision>
  <dcterms:created xsi:type="dcterms:W3CDTF">2009-11-21T20:08:20Z</dcterms:created>
  <dcterms:modified xsi:type="dcterms:W3CDTF">2014-01-22T10:01:09Z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TC300059801049</vt:lpwstr>
  </property>
</Properties>
</file>