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18" Type="http://schemas.openxmlformats.org/officeDocument/2006/relationships/image" Target="../media/image15.png"/><Relationship Id="rId26" Type="http://schemas.openxmlformats.org/officeDocument/2006/relationships/image" Target="../media/image19.jpeg"/><Relationship Id="rId3" Type="http://schemas.openxmlformats.org/officeDocument/2006/relationships/image" Target="../media/image2.jpeg"/><Relationship Id="rId21" Type="http://schemas.openxmlformats.org/officeDocument/2006/relationships/image" Target="../media/image17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2.png"/><Relationship Id="rId25" Type="http://schemas.openxmlformats.org/officeDocument/2006/relationships/image" Target="../media/image26.jpeg"/><Relationship Id="rId2" Type="http://schemas.openxmlformats.org/officeDocument/2006/relationships/image" Target="../media/image20.jpeg"/><Relationship Id="rId16" Type="http://schemas.openxmlformats.org/officeDocument/2006/relationships/image" Target="../media/image14.jpeg"/><Relationship Id="rId20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5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18.jpeg"/><Relationship Id="rId10" Type="http://schemas.openxmlformats.org/officeDocument/2006/relationships/image" Target="../media/image9.jpeg"/><Relationship Id="rId19" Type="http://schemas.openxmlformats.org/officeDocument/2006/relationships/image" Target="../media/image2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Relationship Id="rId22" Type="http://schemas.openxmlformats.org/officeDocument/2006/relationships/image" Target="../media/image2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30754"/>
            <a:chOff x="175316" y="183528"/>
            <a:chExt cx="8784720" cy="6430754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hukcha.net/uploads/posts/2013-05/thumbs/1369664769_29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19" y="4467588"/>
            <a:ext cx="1440097" cy="21920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58759"/>
            <a:chOff x="175316" y="183528"/>
            <a:chExt cx="8784720" cy="6458759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0" descr="http://rnns.ru/uploads/posts/2009-11/1257422866_1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3781881" y="5351140"/>
              <a:ext cx="1577144" cy="12374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img-fotki.yandex.ru/get/6426/139440740.78/0_a47d8_ae0cdbb2_XL.pn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89" y="1317467"/>
              <a:ext cx="809729" cy="510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http://www.orgcom.su/img/wwbg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17" y="5322950"/>
              <a:ext cx="2243770" cy="1319337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0" descr="http://dlm3.meta.ua/pic/0/67/94/uHOOg9dKUu.jpg"/>
            <p:cNvPicPr>
              <a:picLocks noChangeAspect="1" noChangeArrowheads="1"/>
            </p:cNvPicPr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143" y="5338161"/>
              <a:ext cx="1917832" cy="130412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img-fotki.yandex.ru/get/6439/139440740.61/0_98d03_ccde72ac_XL.png"/>
            <p:cNvPicPr>
              <a:picLocks noChangeAspect="1" noChangeArrowheads="1"/>
            </p:cNvPicPr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15" y="4620811"/>
              <a:ext cx="538600" cy="567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http://pics.photographer.ru/pictures/41549.jpg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785" y="5248406"/>
              <a:ext cx="938123" cy="13151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dn.trinixy.ru/pics4/20111124/winter_war_27.jpg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303" y="17011"/>
            <a:ext cx="9143999" cy="685461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chemeClr val="bg1"/>
              </a:gs>
              <a:gs pos="13000">
                <a:srgbClr val="0047FF"/>
              </a:gs>
              <a:gs pos="28000">
                <a:schemeClr val="bg1"/>
              </a:gs>
              <a:gs pos="42999">
                <a:srgbClr val="0047FF"/>
              </a:gs>
              <a:gs pos="58000">
                <a:schemeClr val="bg1"/>
              </a:gs>
              <a:gs pos="72000">
                <a:srgbClr val="0047FF"/>
              </a:gs>
              <a:gs pos="87000">
                <a:schemeClr val="bg1"/>
              </a:gs>
              <a:gs pos="100000">
                <a:srgbClr val="0047FF"/>
              </a:gs>
            </a:gsLst>
            <a:lin ang="174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4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user\Desktop\Gimn_Velikoj_Otechestvennoj_vojny_Vstavaj_strana_ogromnaya_vstavaj_na_smertnyj_boj_vmusice.net.mp3" TargetMode="External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Mark_Bernes_R_Gamzatov_YAn_Frenkel_ZHuravli_vmusice.net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6000" b="1" dirty="0">
              <a:ln w="11430"/>
              <a:gradFill flip="none" rotWithShape="1">
                <a:gsLst>
                  <a:gs pos="32000">
                    <a:srgbClr val="FF0000"/>
                  </a:gs>
                  <a:gs pos="46000">
                    <a:schemeClr val="bg1"/>
                  </a:gs>
                  <a:gs pos="61000">
                    <a:srgbClr val="FF00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143708" y="3886200"/>
            <a:ext cx="4856584" cy="13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8835" y="65326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500174"/>
            <a:ext cx="59293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Устный </a:t>
            </a:r>
            <a:r>
              <a:rPr lang="ru-RU" sz="48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журнал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«Великая Отечественная война в жизни русских людей»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1951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00166" y="1571612"/>
            <a:ext cx="685804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kumimoji="0" lang="ru-RU" sz="4400" b="1" i="0" u="none" strike="noStrike" cap="all" normalizeH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all" normalizeH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44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6852" y="2564904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357298"/>
            <a:ext cx="64294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/>
            </a:r>
            <a:br>
              <a:rPr lang="ru-RU" sz="2800" i="1" dirty="0" smtClean="0">
                <a:solidFill>
                  <a:srgbClr val="00B0F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Помните!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Через века,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Через года,-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помните!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О тех, 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кто уже не придет 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                никогда,-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помните!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Р.Рождественский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03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6500858" cy="40005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«Славим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героев Священной войны»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60648"/>
            <a:ext cx="7772400" cy="1154559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6000" b="1" dirty="0">
              <a:ln w="11430"/>
              <a:gradFill flip="none" rotWithShape="1">
                <a:gsLst>
                  <a:gs pos="32000">
                    <a:srgbClr val="FF0000"/>
                  </a:gs>
                  <a:gs pos="46000">
                    <a:schemeClr val="bg1"/>
                  </a:gs>
                  <a:gs pos="61000">
                    <a:srgbClr val="FF00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severskaya-sob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357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723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42910" y="612775"/>
            <a:ext cx="8001056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2345833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572560" cy="6286543"/>
          </a:xfrm>
          <a:prstGeom prst="rect">
            <a:avLst/>
          </a:prstGeom>
          <a:noFill/>
        </p:spPr>
      </p:pic>
      <p:pic>
        <p:nvPicPr>
          <p:cNvPr id="6" name="Gimn_Velikoj_Otechestvennoj_vojny_Vstavaj_strana_ogromnaya_vstavaj_na_smertnyj_boj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472" y="5643578"/>
            <a:ext cx="590552" cy="59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785926"/>
            <a:ext cx="6072230" cy="40005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«Искусство в годы войны и о войне» 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mot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978" b="2978"/>
          <a:stretch>
            <a:fillRect/>
          </a:stretch>
        </p:blipFill>
        <p:spPr>
          <a:xfrm>
            <a:off x="285720" y="285728"/>
            <a:ext cx="8572560" cy="51435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367338"/>
            <a:ext cx="8572560" cy="12049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Сергей Герасимов «Мать партизана»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714488"/>
            <a:ext cx="5929354" cy="450059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«Музы не молчали….» 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572560" cy="628654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Помните!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Через века,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Через года,-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помните!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О тех, 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кто уже не придет 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                никогда,-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помните!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Не плачьте!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В горле сдержите стоны,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горькие стоны.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Памяти павших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будьте достойны!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4286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Р.Рождественский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Mark_Bernes_R_Gamzatov_YAn_Frenkel_ZHuravli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4643446"/>
            <a:ext cx="142876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4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116</TotalTime>
  <Words>44</Words>
  <Application>Microsoft Office PowerPoint</Application>
  <PresentationFormat>Экран (4:3)</PresentationFormat>
  <Paragraphs>14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Microsoft PowerPoint</vt:lpstr>
      <vt:lpstr>Слайд 1</vt:lpstr>
      <vt:lpstr>Слайд 2</vt:lpstr>
      <vt:lpstr>«Славим героев Священной войны» </vt:lpstr>
      <vt:lpstr>Слайд 4</vt:lpstr>
      <vt:lpstr>Слайд 5</vt:lpstr>
      <vt:lpstr>«Искусство в годы войны и о войне» </vt:lpstr>
      <vt:lpstr>Слайд 7</vt:lpstr>
      <vt:lpstr>«Музы не молчали….» </vt:lpstr>
      <vt:lpstr> Помните! Через века, Через года,- помните! О тех,  кто уже не придет                  никогда,- помните! Не плачьте! В горле сдержите стоны, горькие стоны. Памяти павших будьте достойны!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user</cp:lastModifiedBy>
  <cp:revision>37</cp:revision>
  <dcterms:created xsi:type="dcterms:W3CDTF">2014-04-15T19:23:08Z</dcterms:created>
  <dcterms:modified xsi:type="dcterms:W3CDTF">2014-12-02T12:41:01Z</dcterms:modified>
</cp:coreProperties>
</file>