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8"/>
  </p:notesMasterIdLst>
  <p:sldIdLst>
    <p:sldId id="256" r:id="rId2"/>
    <p:sldId id="27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2" r:id="rId11"/>
    <p:sldId id="264" r:id="rId12"/>
    <p:sldId id="265" r:id="rId13"/>
    <p:sldId id="266" r:id="rId14"/>
    <p:sldId id="269" r:id="rId15"/>
    <p:sldId id="267" r:id="rId16"/>
    <p:sldId id="270" r:id="rId17"/>
    <p:sldId id="268" r:id="rId18"/>
    <p:sldId id="271" r:id="rId19"/>
    <p:sldId id="273" r:id="rId20"/>
    <p:sldId id="276" r:id="rId21"/>
    <p:sldId id="274" r:id="rId22"/>
    <p:sldId id="275" r:id="rId23"/>
    <p:sldId id="277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63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C2B84-28D3-49D9-83DB-EAD125260254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E7353-3816-4D81-B3A1-4C2D688FA3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E7353-3816-4D81-B3A1-4C2D688FA3B8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ABDD3F-7E41-4C01-A7CD-49FDCB55E960}" type="datetimeFigureOut">
              <a:rPr lang="ru-RU" smtClean="0"/>
              <a:pPr/>
              <a:t>16.03.2009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FA3CD0-CC43-4A42-B490-DDEB3DE5F5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1143007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А.П.Чехов </a:t>
            </a:r>
            <a:br>
              <a:rPr lang="ru-RU" sz="4000" dirty="0" smtClean="0"/>
            </a:br>
            <a:r>
              <a:rPr lang="ru-RU" sz="4000" dirty="0" smtClean="0"/>
              <a:t>1860 – 1904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3000372"/>
            <a:ext cx="6400800" cy="2252666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028" name="Picture 4" descr="C:\Users\АГЕ\Desktop\Урок\chekhovGl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00174"/>
            <a:ext cx="4014786" cy="48577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000628" y="1357298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«В человеке </a:t>
            </a:r>
          </a:p>
          <a:p>
            <a:endParaRPr lang="ru-RU" sz="3200" dirty="0" smtClean="0"/>
          </a:p>
          <a:p>
            <a:r>
              <a:rPr lang="ru-RU" sz="3200" dirty="0" smtClean="0"/>
              <a:t>должно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быть 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все</a:t>
            </a:r>
            <a:endParaRPr lang="ru-RU" sz="3200" dirty="0" smtClean="0"/>
          </a:p>
          <a:p>
            <a:endParaRPr lang="ru-RU" sz="3200" dirty="0" smtClean="0"/>
          </a:p>
          <a:p>
            <a:r>
              <a:rPr lang="ru-RU" sz="3200" dirty="0" smtClean="0"/>
              <a:t>прекрасно…»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21444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Девиз рассказов писателя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1285860"/>
            <a:ext cx="9001156" cy="121444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/>
              <a:t>                    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«Словам… должно быть тесно, а мыслям – просторно…»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2052" name="Picture 4" descr="C:\Users\АГЕ\Desktop\Урок\titul_13_cheho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643182"/>
            <a:ext cx="3238523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428759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НАШ ПОИСК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>(проверка домашнего задания)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857364"/>
            <a:ext cx="7358114" cy="428628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/>
              <a:t>Содержание </a:t>
            </a:r>
            <a:r>
              <a:rPr lang="ru-RU" b="1" dirty="0" err="1" smtClean="0"/>
              <a:t>д.з</a:t>
            </a:r>
            <a:r>
              <a:rPr lang="ru-RU" b="1" dirty="0" smtClean="0"/>
              <a:t>.- </a:t>
            </a:r>
            <a:r>
              <a:rPr lang="ru-RU" dirty="0" smtClean="0"/>
              <a:t>найдите в рассказах писателя слова, имеющие эмоциональное или смысловое содержание.</a:t>
            </a:r>
          </a:p>
          <a:p>
            <a:endParaRPr lang="ru-RU" dirty="0" smtClean="0"/>
          </a:p>
          <a:p>
            <a:r>
              <a:rPr lang="ru-RU" b="1" dirty="0" smtClean="0"/>
              <a:t>Форма подготовки- </a:t>
            </a:r>
            <a:r>
              <a:rPr lang="ru-RU" dirty="0" smtClean="0"/>
              <a:t>выразительное чтение отрывка, рисунок, </a:t>
            </a:r>
            <a:r>
              <a:rPr lang="ru-RU" dirty="0" err="1" smtClean="0"/>
              <a:t>инсценирование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Задание классу</a:t>
            </a:r>
            <a:r>
              <a:rPr lang="ru-RU" dirty="0" smtClean="0"/>
              <a:t> – угадайте слово.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000132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Итог поиска: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35732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Деталь у А.П.Чехова – это слово, которое передает     </a:t>
            </a:r>
          </a:p>
          <a:p>
            <a:pPr>
              <a:buNone/>
            </a:pPr>
            <a:r>
              <a:rPr lang="ru-RU" dirty="0" smtClean="0"/>
              <a:t>         эмоции или имеет определенный смысл.</a:t>
            </a:r>
            <a:endParaRPr lang="ru-RU" dirty="0"/>
          </a:p>
        </p:txBody>
      </p:sp>
      <p:pic>
        <p:nvPicPr>
          <p:cNvPr id="1026" name="Picture 2" descr="D:\Фото Чехов\chekhov журна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2643182"/>
            <a:ext cx="4718080" cy="3399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42853"/>
            <a:ext cx="8572560" cy="107157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А </a:t>
            </a:r>
            <a:r>
              <a:rPr lang="ru-RU" sz="3200" b="1" dirty="0" err="1" smtClean="0"/>
              <a:t>н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</a:t>
            </a:r>
            <a:r>
              <a:rPr lang="ru-RU" sz="3200" b="1" dirty="0" smtClean="0"/>
              <a:t> л и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  </a:t>
            </a:r>
            <a:r>
              <a:rPr lang="ru-RU" sz="3200" b="1" dirty="0" err="1" smtClean="0"/>
              <a:t>р</a:t>
            </a:r>
            <a:r>
              <a:rPr lang="ru-RU" sz="3200" b="1" dirty="0" smtClean="0"/>
              <a:t> а с </a:t>
            </a:r>
            <a:r>
              <a:rPr lang="ru-RU" sz="3200" b="1" dirty="0" err="1" smtClean="0"/>
              <a:t>с</a:t>
            </a:r>
            <a:r>
              <a:rPr lang="ru-RU" sz="3200" b="1" dirty="0" smtClean="0"/>
              <a:t> к а </a:t>
            </a:r>
            <a:r>
              <a:rPr lang="ru-RU" sz="3200" b="1" dirty="0" err="1" smtClean="0"/>
              <a:t>з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а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«Толстый и тонкий»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143512"/>
            <a:ext cx="8643998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Основа анализа – поиск деталей в характеристике героев, определение их значения.</a:t>
            </a:r>
            <a:endParaRPr lang="ru-RU" dirty="0"/>
          </a:p>
        </p:txBody>
      </p:sp>
      <p:pic>
        <p:nvPicPr>
          <p:cNvPr id="3074" name="Picture 2" descr="C:\Users\АГЕ\Desktop\Урок\9d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357298"/>
            <a:ext cx="407196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Анализ рассказа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157163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                             Задание классу: </a:t>
            </a:r>
          </a:p>
          <a:p>
            <a:pPr>
              <a:buNone/>
            </a:pPr>
            <a:r>
              <a:rPr lang="ru-RU" dirty="0" smtClean="0"/>
              <a:t>            во время работы записывайте слова –      </a:t>
            </a:r>
          </a:p>
          <a:p>
            <a:pPr>
              <a:buNone/>
            </a:pPr>
            <a:r>
              <a:rPr lang="ru-RU" dirty="0" smtClean="0"/>
              <a:t>                        характеристики героев.</a:t>
            </a:r>
            <a:endParaRPr lang="ru-RU" dirty="0"/>
          </a:p>
        </p:txBody>
      </p:sp>
      <p:pic>
        <p:nvPicPr>
          <p:cNvPr id="2051" name="Picture 3" descr="C:\Users\АГЕ\Desktop\Урок\Так выглядел Николаевский вокзал во времена Чех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928934"/>
            <a:ext cx="5715000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115328" cy="1571636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>    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600" b="1" dirty="0" smtClean="0"/>
              <a:t>                    Анализ рассказа 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700" dirty="0" smtClean="0"/>
              <a:t>                          (Встречают по одежке…)</a:t>
            </a: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      </a:t>
            </a:r>
            <a:br>
              <a:rPr lang="ru-RU" sz="2800" dirty="0" smtClean="0"/>
            </a:br>
            <a:r>
              <a:rPr lang="ru-RU" sz="2800" dirty="0" smtClean="0"/>
              <a:t>      </a:t>
            </a:r>
            <a:r>
              <a:rPr lang="ru-RU" sz="2800" b="1" dirty="0" smtClean="0"/>
              <a:t>З а </a:t>
            </a:r>
            <a:r>
              <a:rPr lang="ru-RU" sz="2800" b="1" dirty="0" err="1" smtClean="0"/>
              <a:t>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</a:t>
            </a:r>
            <a:r>
              <a:rPr lang="ru-RU" sz="2800" b="1" dirty="0" smtClean="0"/>
              <a:t> и е :</a:t>
            </a:r>
            <a:endParaRPr lang="ru-RU" sz="2700" b="1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42910" y="1785926"/>
            <a:ext cx="3786214" cy="450059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Найдите описание    </a:t>
            </a:r>
          </a:p>
          <a:p>
            <a:r>
              <a:rPr lang="ru-RU" sz="2400" dirty="0" smtClean="0"/>
              <a:t>  внешности героев в   </a:t>
            </a:r>
          </a:p>
          <a:p>
            <a:r>
              <a:rPr lang="ru-RU" sz="2400" dirty="0" smtClean="0"/>
              <a:t>  начале рассказа.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Какие детали   </a:t>
            </a:r>
          </a:p>
          <a:p>
            <a:r>
              <a:rPr lang="ru-RU" sz="2400" dirty="0" smtClean="0"/>
              <a:t>  подчеркивает автор?   </a:t>
            </a:r>
          </a:p>
          <a:p>
            <a:r>
              <a:rPr lang="ru-RU" sz="2400" dirty="0" smtClean="0"/>
              <a:t>- О чем они говорят?</a:t>
            </a:r>
          </a:p>
          <a:p>
            <a:pPr>
              <a:buFontTx/>
              <a:buChar char="-"/>
            </a:pPr>
            <a:endParaRPr lang="ru-RU" sz="2400" dirty="0" smtClean="0"/>
          </a:p>
          <a:p>
            <a:pPr>
              <a:buFontTx/>
              <a:buChar char="-"/>
            </a:pPr>
            <a:r>
              <a:rPr lang="ru-RU" sz="2400" dirty="0" smtClean="0"/>
              <a:t> Обратите внимание на  </a:t>
            </a:r>
          </a:p>
          <a:p>
            <a:r>
              <a:rPr lang="ru-RU" sz="2400" dirty="0" smtClean="0"/>
              <a:t>   объем описания.</a:t>
            </a:r>
            <a:endParaRPr lang="ru-RU" sz="2400" dirty="0"/>
          </a:p>
        </p:txBody>
      </p:sp>
      <p:pic>
        <p:nvPicPr>
          <p:cNvPr id="5123" name="Picture 3" descr="D:\Фото Чехов\[LI6RK_11-01]_[IL_05]-k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074862" y="1785926"/>
            <a:ext cx="4404004" cy="4496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29642" cy="200024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Анализ рассказа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Как ведут себя герои в начале встречи?</a:t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Найдите несоответствия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1857364"/>
            <a:ext cx="2214578" cy="71438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            </a:t>
            </a:r>
          </a:p>
          <a:p>
            <a:r>
              <a:rPr lang="ru-RU" b="1" dirty="0" smtClean="0"/>
              <a:t>    Толстый 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429388" y="1428736"/>
            <a:ext cx="2714612" cy="1285884"/>
          </a:xfrm>
        </p:spPr>
        <p:txBody>
          <a:bodyPr/>
          <a:lstStyle/>
          <a:p>
            <a:r>
              <a:rPr lang="ru-RU" dirty="0" smtClean="0"/>
              <a:t>                                     </a:t>
            </a:r>
          </a:p>
          <a:p>
            <a:r>
              <a:rPr lang="ru-RU" b="1" dirty="0" smtClean="0"/>
              <a:t>     Тонкий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3143248"/>
            <a:ext cx="2428892" cy="4000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- естественно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общителен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15073" y="3071810"/>
            <a:ext cx="2928927" cy="235745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- искренне рад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- важничает</a:t>
            </a:r>
            <a:endParaRPr lang="ru-RU" sz="28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2214554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257176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/>
              <a:t>Анализ рассказа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700" dirty="0" smtClean="0"/>
              <a:t>(Скажи мне, кто твой друг. И я скажу, кто ты.)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</a:t>
            </a:r>
            <a:r>
              <a:rPr lang="ru-RU" sz="2700" dirty="0" smtClean="0"/>
              <a:t>Понаблюдайте, как меняется поведение сына тонкого.</a:t>
            </a:r>
            <a:br>
              <a:rPr lang="ru-RU" sz="27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357430"/>
            <a:ext cx="3929090" cy="714380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                 </a:t>
            </a:r>
            <a:r>
              <a:rPr lang="ru-RU" b="1" dirty="0" smtClean="0"/>
              <a:t>Тонкий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2571744"/>
            <a:ext cx="4041775" cy="642942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  </a:t>
            </a:r>
            <a:r>
              <a:rPr lang="ru-RU" b="1" dirty="0" err="1" smtClean="0"/>
              <a:t>Нафанаил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14282" y="3143248"/>
            <a:ext cx="4040188" cy="291147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Что мы можем сказать о герое на основе такого поведения сына?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86248" y="3143248"/>
            <a:ext cx="4714908" cy="3500462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Нафанаил</a:t>
            </a:r>
            <a:r>
              <a:rPr lang="ru-RU" dirty="0" smtClean="0"/>
              <a:t> немного подумал и снял шляпу.</a:t>
            </a:r>
          </a:p>
          <a:p>
            <a:r>
              <a:rPr lang="ru-RU" dirty="0" err="1" smtClean="0"/>
              <a:t>Нафанаил</a:t>
            </a:r>
            <a:r>
              <a:rPr lang="ru-RU" dirty="0" smtClean="0"/>
              <a:t> немного подумал и спрятался за спину отца.</a:t>
            </a:r>
          </a:p>
          <a:p>
            <a:r>
              <a:rPr lang="ru-RU" dirty="0" err="1" smtClean="0"/>
              <a:t>Нафанаил</a:t>
            </a:r>
            <a:r>
              <a:rPr lang="ru-RU" dirty="0" smtClean="0"/>
              <a:t> вытянулся во </a:t>
            </a:r>
            <a:r>
              <a:rPr lang="ru-RU" dirty="0" err="1" smtClean="0"/>
              <a:t>фрунт</a:t>
            </a:r>
            <a:r>
              <a:rPr lang="ru-RU" dirty="0" smtClean="0"/>
              <a:t> и застегнул все пуговки…</a:t>
            </a:r>
          </a:p>
          <a:p>
            <a:r>
              <a:rPr lang="ru-RU" dirty="0" err="1" smtClean="0"/>
              <a:t>Нафанаил</a:t>
            </a:r>
            <a:r>
              <a:rPr lang="ru-RU" dirty="0" smtClean="0"/>
              <a:t> … уронил фуражку.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    Анализ рассказа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        ( Слово не воробей, вылетит – не поймаешь)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040188" cy="1000132"/>
          </a:xfrm>
        </p:spPr>
        <p:txBody>
          <a:bodyPr/>
          <a:lstStyle/>
          <a:p>
            <a:r>
              <a:rPr lang="ru-RU" dirty="0" smtClean="0"/>
              <a:t>             </a:t>
            </a:r>
            <a:r>
              <a:rPr lang="ru-RU" b="1" dirty="0" smtClean="0"/>
              <a:t>Толстый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571744"/>
            <a:ext cx="4040188" cy="3554419"/>
          </a:xfrm>
        </p:spPr>
        <p:txBody>
          <a:bodyPr/>
          <a:lstStyle/>
          <a:p>
            <a:endParaRPr lang="ru-RU" dirty="0" smtClean="0"/>
          </a:p>
          <a:p>
            <a:r>
              <a:rPr lang="ru-RU" sz="2800" dirty="0" smtClean="0"/>
              <a:t>Много ли говорит?</a:t>
            </a:r>
          </a:p>
          <a:p>
            <a:endParaRPr lang="ru-RU" sz="2800" dirty="0" smtClean="0"/>
          </a:p>
          <a:p>
            <a:r>
              <a:rPr lang="ru-RU" sz="2800" dirty="0" smtClean="0"/>
              <a:t>Как говорит?</a:t>
            </a:r>
          </a:p>
          <a:p>
            <a:endParaRPr lang="ru-RU" dirty="0"/>
          </a:p>
        </p:txBody>
      </p:sp>
      <p:pic>
        <p:nvPicPr>
          <p:cNvPr id="5122" name="Picture 2" descr="C:\Users\АГЕ\Desktop\Урок\Illustrate_tonki и толстый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928802"/>
            <a:ext cx="4000528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/>
              <a:t>Анализ рассказа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( Слово не воробей, вылетит – не поймаешь)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1000131"/>
          </a:xfrm>
        </p:spPr>
        <p:txBody>
          <a:bodyPr/>
          <a:lstStyle/>
          <a:p>
            <a:r>
              <a:rPr lang="ru-RU" dirty="0" smtClean="0"/>
              <a:t>                 </a:t>
            </a:r>
            <a:r>
              <a:rPr lang="ru-RU" b="1" dirty="0" smtClean="0"/>
              <a:t>Тонкий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Найдите в его речи слова мелкого чиновника.</a:t>
            </a:r>
          </a:p>
          <a:p>
            <a:endParaRPr lang="ru-RU" dirty="0" smtClean="0"/>
          </a:p>
          <a:p>
            <a:r>
              <a:rPr lang="ru-RU" dirty="0" smtClean="0"/>
              <a:t>Каков характер речи?</a:t>
            </a:r>
          </a:p>
          <a:p>
            <a:endParaRPr lang="ru-RU" dirty="0" smtClean="0"/>
          </a:p>
          <a:p>
            <a:r>
              <a:rPr lang="ru-RU" dirty="0" smtClean="0"/>
              <a:t>В каком числе употреблены имена сущ.?</a:t>
            </a:r>
          </a:p>
          <a:p>
            <a:endParaRPr lang="ru-RU" dirty="0" smtClean="0"/>
          </a:p>
          <a:p>
            <a:r>
              <a:rPr lang="ru-RU" dirty="0" smtClean="0"/>
              <a:t>Что прибавляет в конце фраз?  </a:t>
            </a:r>
            <a:endParaRPr lang="ru-RU" dirty="0"/>
          </a:p>
        </p:txBody>
      </p:sp>
      <p:pic>
        <p:nvPicPr>
          <p:cNvPr id="6146" name="Picture 2" descr="C:\Users\АГЕ\Desktop\Урок\smertchinovnik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43821" y="1857364"/>
            <a:ext cx="4330723" cy="4142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Цели:</a:t>
            </a:r>
            <a:endParaRPr lang="ru-RU" sz="4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 flipH="1">
            <a:off x="8685213" y="500042"/>
            <a:ext cx="101629" cy="785818"/>
          </a:xfrm>
        </p:spPr>
        <p:txBody>
          <a:bodyPr/>
          <a:lstStyle/>
          <a:p>
            <a:r>
              <a:rPr lang="ru-RU" b="1" dirty="0" smtClean="0"/>
              <a:t>               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00034" y="1643050"/>
            <a:ext cx="4400552" cy="3951288"/>
          </a:xfrm>
        </p:spPr>
        <p:txBody>
          <a:bodyPr/>
          <a:lstStyle/>
          <a:p>
            <a:r>
              <a:rPr lang="ru-RU" dirty="0" smtClean="0"/>
              <a:t>Расширить представление об А.П.Чехове.</a:t>
            </a:r>
          </a:p>
          <a:p>
            <a:endParaRPr lang="ru-RU" dirty="0" smtClean="0"/>
          </a:p>
          <a:p>
            <a:r>
              <a:rPr lang="ru-RU" dirty="0" smtClean="0"/>
              <a:t>Каковы особенности рассказов писателя?</a:t>
            </a:r>
          </a:p>
          <a:p>
            <a:endParaRPr lang="ru-RU" dirty="0" smtClean="0"/>
          </a:p>
          <a:p>
            <a:r>
              <a:rPr lang="ru-RU" dirty="0" smtClean="0"/>
              <a:t>Чем нам может помочь писатель в работе над самосовершенствованием?</a:t>
            </a:r>
            <a:endParaRPr lang="ru-RU" dirty="0"/>
          </a:p>
        </p:txBody>
      </p:sp>
      <p:pic>
        <p:nvPicPr>
          <p:cNvPr id="4098" name="Picture 2" descr="C:\Users\АГЕ\Desktop\Урок\chehov_0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785926"/>
            <a:ext cx="3786214" cy="3454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>Анализ рассказа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dirty="0" smtClean="0"/>
              <a:t>( Слово не воробей, вылетит – не поймаешь)</a:t>
            </a: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8258204" cy="8937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                        Тонкий говорит </a:t>
            </a:r>
            <a:r>
              <a:rPr lang="ru-RU" sz="2000" b="1" i="1" dirty="0" smtClean="0"/>
              <a:t>подобострастно. </a:t>
            </a:r>
          </a:p>
          <a:p>
            <a:r>
              <a:rPr lang="ru-RU" sz="2000" dirty="0" smtClean="0"/>
              <a:t>                Каково же лексическое значение слова?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000372"/>
            <a:ext cx="4040188" cy="31257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   - угодливо</a:t>
            </a:r>
          </a:p>
          <a:p>
            <a:pPr>
              <a:buNone/>
            </a:pPr>
            <a:r>
              <a:rPr lang="ru-RU" sz="2800" dirty="0" smtClean="0"/>
              <a:t>           - льстиво</a:t>
            </a:r>
          </a:p>
          <a:p>
            <a:pPr>
              <a:buNone/>
            </a:pPr>
            <a:r>
              <a:rPr lang="ru-RU" sz="2800" dirty="0" smtClean="0"/>
              <a:t>           - храбро</a:t>
            </a:r>
          </a:p>
          <a:p>
            <a:pPr>
              <a:buNone/>
            </a:pPr>
            <a:r>
              <a:rPr lang="ru-RU" sz="2800" dirty="0" smtClean="0"/>
              <a:t>   - подобно животному</a:t>
            </a:r>
          </a:p>
          <a:p>
            <a:endParaRPr lang="ru-RU" sz="2800" dirty="0"/>
          </a:p>
        </p:txBody>
      </p:sp>
      <p:pic>
        <p:nvPicPr>
          <p:cNvPr id="7170" name="Picture 2" descr="C:\Users\АГЕ\Desktop\Урок\11.gif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928934"/>
            <a:ext cx="436169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01281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Анализ рассказа</a:t>
            </a:r>
            <a:br>
              <a:rPr lang="ru-RU" sz="36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100" dirty="0" smtClean="0"/>
              <a:t>( Позиция автора)</a:t>
            </a:r>
            <a:endParaRPr lang="ru-RU" sz="31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8258204" cy="750887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Эта фраза повторяется в начале и в конце рассказа.              </a:t>
            </a:r>
          </a:p>
          <a:p>
            <a:r>
              <a:rPr lang="ru-RU" dirty="0" smtClean="0"/>
              <a:t>          </a:t>
            </a:r>
            <a:r>
              <a:rPr lang="ru-RU" b="1" dirty="0" smtClean="0"/>
              <a:t>Восполните ее: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4281510"/>
          </a:xfrm>
        </p:spPr>
        <p:txBody>
          <a:bodyPr>
            <a:normAutofit/>
          </a:bodyPr>
          <a:lstStyle/>
          <a:p>
            <a:r>
              <a:rPr lang="ru-RU" dirty="0" smtClean="0"/>
              <a:t>«Приятели троекратно облобызались… Оба были приятно _______».</a:t>
            </a:r>
          </a:p>
          <a:p>
            <a:endParaRPr lang="ru-RU" dirty="0" smtClean="0"/>
          </a:p>
          <a:p>
            <a:r>
              <a:rPr lang="ru-RU" dirty="0" smtClean="0"/>
              <a:t>- Как автор относится к  </a:t>
            </a:r>
          </a:p>
          <a:p>
            <a:pPr>
              <a:buNone/>
            </a:pPr>
            <a:r>
              <a:rPr lang="ru-RU" dirty="0" smtClean="0"/>
              <a:t>       своим героям?</a:t>
            </a:r>
          </a:p>
          <a:p>
            <a:endParaRPr lang="ru-RU" dirty="0" smtClean="0"/>
          </a:p>
          <a:p>
            <a:r>
              <a:rPr lang="ru-RU" dirty="0" smtClean="0"/>
              <a:t>- Какой прием он здесь </a:t>
            </a:r>
          </a:p>
          <a:p>
            <a:pPr>
              <a:buNone/>
            </a:pPr>
            <a:r>
              <a:rPr lang="ru-RU" dirty="0" smtClean="0"/>
              <a:t>        использует?</a:t>
            </a:r>
            <a:endParaRPr lang="ru-RU" dirty="0"/>
          </a:p>
        </p:txBody>
      </p:sp>
      <p:pic>
        <p:nvPicPr>
          <p:cNvPr id="8194" name="Picture 2" descr="C:\Users\АГЕ\Desktop\Урок\titul_13_chehov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500306"/>
            <a:ext cx="3240121" cy="37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Вывод: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Дайте на основе своих записей характеристику тонким.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165848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sz="8600" dirty="0" smtClean="0"/>
              <a:t>                 - Что высмеивает в них автор?</a:t>
            </a:r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9218" name="Picture 2" descr="C:\Users\АГЕ\Desktop\Урок\smertchinovn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071678"/>
            <a:ext cx="4446591" cy="351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Анализ рассказа</a:t>
            </a:r>
            <a:br>
              <a:rPr lang="ru-RU" sz="3200" b="1" dirty="0" smtClean="0"/>
            </a:br>
            <a:r>
              <a:rPr lang="ru-RU" sz="2800" dirty="0" smtClean="0"/>
              <a:t>(Деталь – «имя»)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8686800" cy="100013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Прочитайте отрывок о толстых из поэмы Н.В.Гоголя.</a:t>
            </a:r>
          </a:p>
          <a:p>
            <a:r>
              <a:rPr lang="ru-RU" dirty="0" smtClean="0"/>
              <a:t>              Скажите: герои разных авторов похожи?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352815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sz="2800" dirty="0" smtClean="0"/>
              <a:t>     «Толстые никогда не занимают косвенных мест.., уж они не слетят. Наружного блеска они не любят.., в шкатулках благодать божия.»</a:t>
            </a:r>
            <a:endParaRPr lang="ru-RU" sz="2800" dirty="0"/>
          </a:p>
        </p:txBody>
      </p:sp>
      <p:pic>
        <p:nvPicPr>
          <p:cNvPr id="1026" name="Picture 2" descr="D:\Толстый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2571744"/>
            <a:ext cx="2714644" cy="33236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Проверьте себя, ответив на вопросы теста</a:t>
            </a:r>
            <a:endParaRPr lang="ru-RU" dirty="0"/>
          </a:p>
        </p:txBody>
      </p:sp>
      <p:pic>
        <p:nvPicPr>
          <p:cNvPr id="3074" name="Picture 2" descr="C:\Users\АГЕ\Desktop\Урок\8041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07341" y="1600200"/>
            <a:ext cx="352931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Напишите мини – сочинение, используя словесную деталь</a:t>
            </a:r>
            <a:endParaRPr lang="ru-RU" dirty="0"/>
          </a:p>
        </p:txBody>
      </p:sp>
      <p:pic>
        <p:nvPicPr>
          <p:cNvPr id="4098" name="Picture 2" descr="D:\Фото Чехов\0000149256-preview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714488"/>
            <a:ext cx="4643470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работу!</a:t>
            </a:r>
            <a:br>
              <a:rPr lang="ru-RU" dirty="0" smtClean="0"/>
            </a:br>
            <a:r>
              <a:rPr lang="ru-RU" sz="3600" dirty="0" smtClean="0"/>
              <a:t>Вы награждаетесь медалью </a:t>
            </a:r>
            <a:br>
              <a:rPr lang="ru-RU" sz="3600" dirty="0" smtClean="0"/>
            </a:br>
            <a:r>
              <a:rPr lang="ru-RU" sz="3600" dirty="0" smtClean="0"/>
              <a:t>А.П.Чехова</a:t>
            </a:r>
            <a:endParaRPr lang="ru-RU" sz="3600" dirty="0"/>
          </a:p>
        </p:txBody>
      </p:sp>
      <p:pic>
        <p:nvPicPr>
          <p:cNvPr id="10242" name="Picture 2" descr="C:\Users\АГЕ\Desktop\Урок\t__1_53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357430"/>
            <a:ext cx="406068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785817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Экскурсия - знакомство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1143008"/>
          </a:xfrm>
        </p:spPr>
        <p:txBody>
          <a:bodyPr/>
          <a:lstStyle/>
          <a:p>
            <a:r>
              <a:rPr lang="ru-RU" dirty="0" smtClean="0"/>
              <a:t>Что нового мы узнаем об </a:t>
            </a:r>
          </a:p>
          <a:p>
            <a:r>
              <a:rPr lang="ru-RU" dirty="0" smtClean="0"/>
              <a:t>А.П.Чехове?</a:t>
            </a:r>
            <a:endParaRPr lang="ru-RU" dirty="0"/>
          </a:p>
        </p:txBody>
      </p:sp>
      <p:pic>
        <p:nvPicPr>
          <p:cNvPr id="5122" name="Picture 2" descr="C:\Users\АГЕ\Desktop\Урок\00000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3116"/>
            <a:ext cx="564360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115328" cy="11430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dirty="0" smtClean="0"/>
              <a:t>Экскурсия – знакомство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r>
              <a:rPr lang="ru-RU" sz="3100" dirty="0" smtClean="0"/>
              <a:t>Сравните портреты писателя </a:t>
            </a:r>
            <a:br>
              <a:rPr lang="ru-RU" sz="31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1428736"/>
            <a:ext cx="4040188" cy="714380"/>
          </a:xfrm>
        </p:spPr>
        <p:txBody>
          <a:bodyPr/>
          <a:lstStyle/>
          <a:p>
            <a:r>
              <a:rPr lang="ru-RU" dirty="0" smtClean="0"/>
              <a:t>       Привычное фото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536565"/>
          </a:xfrm>
        </p:spPr>
        <p:txBody>
          <a:bodyPr/>
          <a:lstStyle/>
          <a:p>
            <a:r>
              <a:rPr lang="ru-RU" dirty="0" smtClean="0"/>
              <a:t>              Редкое фото</a:t>
            </a:r>
            <a:endParaRPr lang="ru-RU" dirty="0"/>
          </a:p>
        </p:txBody>
      </p:sp>
      <p:pic>
        <p:nvPicPr>
          <p:cNvPr id="3074" name="Picture 2" descr="C:\Users\АГЕ\Desktop\Урок\chehov_3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214554"/>
            <a:ext cx="3286148" cy="4070859"/>
          </a:xfrm>
          <a:prstGeom prst="rect">
            <a:avLst/>
          </a:prstGeom>
          <a:noFill/>
        </p:spPr>
      </p:pic>
      <p:pic>
        <p:nvPicPr>
          <p:cNvPr id="3075" name="Picture 3" descr="C:\Users\АГЕ\Desktop\Урок\chehov_2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24" y="2214304"/>
            <a:ext cx="3643338" cy="4134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Экскурсия - знакомство</a:t>
            </a:r>
            <a:endParaRPr lang="ru-RU" sz="4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8"/>
            <a:ext cx="4040188" cy="1174767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              </a:t>
            </a:r>
            <a:r>
              <a:rPr lang="ru-RU" b="1" dirty="0" smtClean="0"/>
              <a:t>И.А.Бунин: </a:t>
            </a:r>
          </a:p>
          <a:p>
            <a:r>
              <a:rPr lang="ru-RU" dirty="0" smtClean="0"/>
              <a:t>«С </a:t>
            </a:r>
            <a:r>
              <a:rPr lang="ru-RU" sz="2100" dirty="0" smtClean="0"/>
              <a:t>самых первых лет студенчества  А.П. взял на свои плечи всю семью»</a:t>
            </a:r>
            <a:endParaRPr lang="ru-RU" sz="21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429124" y="1000108"/>
            <a:ext cx="4572031" cy="1428760"/>
          </a:xfrm>
        </p:spPr>
        <p:txBody>
          <a:bodyPr>
            <a:noAutofit/>
          </a:bodyPr>
          <a:lstStyle/>
          <a:p>
            <a:r>
              <a:rPr lang="ru-RU" sz="1600" b="1" dirty="0" smtClean="0"/>
              <a:t>                       К.И.Чуковский</a:t>
            </a:r>
          </a:p>
          <a:p>
            <a:r>
              <a:rPr lang="ru-RU" sz="1600" dirty="0" smtClean="0"/>
              <a:t> вспоминал, как А.П.Чехов мог сунуть городовому арбуз в бумаге и деловито сказать: «Бомба!.. неси в участок…»</a:t>
            </a:r>
            <a:endParaRPr lang="ru-RU" sz="1600" dirty="0"/>
          </a:p>
        </p:txBody>
      </p:sp>
      <p:pic>
        <p:nvPicPr>
          <p:cNvPr id="6146" name="Picture 2" descr="C:\Users\АГЕ\Desktop\Урок\buninkres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6"/>
            <a:ext cx="3413799" cy="3929089"/>
          </a:xfrm>
          <a:prstGeom prst="rect">
            <a:avLst/>
          </a:prstGeom>
          <a:noFill/>
        </p:spPr>
      </p:pic>
      <p:pic>
        <p:nvPicPr>
          <p:cNvPr id="6147" name="Picture 3" descr="C:\Users\АГЕ\Desktop\Урок\file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1" y="2500306"/>
            <a:ext cx="3000396" cy="39317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6556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     Из письма брату Николаю: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214422"/>
            <a:ext cx="3008313" cy="491174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/>
              <a:t>Требования к себе: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«Воспитанные люди уважают человеческую личность».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«Они сострадательны… Они болеют душой и от того, чего не увидишь простым глазом».</a:t>
            </a:r>
          </a:p>
          <a:p>
            <a:pPr marL="342900" indent="-342900">
              <a:buAutoNum type="arabicPeriod"/>
            </a:pPr>
            <a:r>
              <a:rPr lang="ru-RU" sz="2000" dirty="0" smtClean="0"/>
              <a:t>«Они чистосердечны и боятся лжи, как огня».</a:t>
            </a:r>
            <a:endParaRPr lang="ru-RU" sz="2000" dirty="0"/>
          </a:p>
        </p:txBody>
      </p:sp>
      <p:pic>
        <p:nvPicPr>
          <p:cNvPr id="7170" name="Picture 2" descr="C:\Users\АГЕ\Desktop\Урок\chehov51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857364"/>
            <a:ext cx="4643470" cy="3788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928694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   Псевдонимы, используемые А.П.Чеховым:</a:t>
            </a:r>
            <a:endParaRPr lang="ru-RU" sz="28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114800" cy="4602163"/>
          </a:xfrm>
        </p:spPr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   Антоша </a:t>
            </a:r>
            <a:r>
              <a:rPr lang="ru-RU" sz="2800" dirty="0" err="1" smtClean="0"/>
              <a:t>Чехонте</a:t>
            </a:r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   Брат моего брата</a:t>
            </a:r>
          </a:p>
          <a:p>
            <a:endParaRPr lang="ru-RU" sz="2800" dirty="0" smtClean="0"/>
          </a:p>
          <a:p>
            <a:r>
              <a:rPr lang="ru-RU" sz="2800" dirty="0" smtClean="0"/>
              <a:t>   Человек без селезенки</a:t>
            </a:r>
          </a:p>
          <a:p>
            <a:pPr>
              <a:buFontTx/>
              <a:buChar char="-"/>
            </a:pPr>
            <a:endParaRPr lang="ru-RU" sz="2800" dirty="0" smtClean="0"/>
          </a:p>
        </p:txBody>
      </p:sp>
      <p:pic>
        <p:nvPicPr>
          <p:cNvPr id="8194" name="Picture 2" descr="C:\Users\АГЕ\Desktop\Урок\Чехов\XGetDBPicServlet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71613"/>
            <a:ext cx="2884309" cy="4071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Экскурсия - знакомство</a:t>
            </a:r>
            <a:endParaRPr lang="ru-RU" sz="36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000109"/>
            <a:ext cx="4040188" cy="10001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    </a:t>
            </a:r>
          </a:p>
          <a:p>
            <a:r>
              <a:rPr lang="ru-RU" dirty="0" smtClean="0"/>
              <a:t>    Амбулатория – лечебница  </a:t>
            </a:r>
          </a:p>
          <a:p>
            <a:r>
              <a:rPr lang="ru-RU" dirty="0" smtClean="0"/>
              <a:t>    для приходящих больных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214422"/>
            <a:ext cx="4041775" cy="639762"/>
          </a:xfrm>
        </p:spPr>
        <p:txBody>
          <a:bodyPr/>
          <a:lstStyle/>
          <a:p>
            <a:r>
              <a:rPr lang="ru-RU" dirty="0" smtClean="0"/>
              <a:t>           Сани А.П.Чехова</a:t>
            </a:r>
            <a:endParaRPr lang="ru-RU" dirty="0"/>
          </a:p>
        </p:txBody>
      </p:sp>
      <p:pic>
        <p:nvPicPr>
          <p:cNvPr id="7" name="Содержимое 6" descr="Амбулатория перенесена врач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3955630" cy="3214710"/>
          </a:xfrm>
        </p:spPr>
      </p:pic>
      <p:pic>
        <p:nvPicPr>
          <p:cNvPr id="8" name="Содержимое 7" descr="Сани сельский врач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857752" y="2214554"/>
            <a:ext cx="3956132" cy="32147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143008"/>
          </a:xfrm>
        </p:spPr>
        <p:txBody>
          <a:bodyPr>
            <a:noAutofit/>
          </a:bodyPr>
          <a:lstStyle/>
          <a:p>
            <a:r>
              <a:rPr lang="ru-RU" sz="3600" dirty="0" smtClean="0"/>
              <a:t>               Экскурсия - знакомство          </a:t>
            </a:r>
            <a:br>
              <a:rPr lang="ru-RU" sz="3600" dirty="0" smtClean="0"/>
            </a:br>
            <a:r>
              <a:rPr lang="ru-RU" sz="3600" dirty="0" smtClean="0"/>
              <a:t>               </a:t>
            </a:r>
            <a:r>
              <a:rPr lang="ru-RU" sz="2800" dirty="0" smtClean="0"/>
              <a:t>А.П.Чехов на острове Сахалин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214282" y="5357826"/>
            <a:ext cx="8929718" cy="128588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            «Сахалин – это место невыносимых страданий… </a:t>
            </a:r>
          </a:p>
          <a:p>
            <a:r>
              <a:rPr lang="ru-RU" sz="2400" dirty="0" smtClean="0"/>
              <a:t>               Мы сгноили в тюрьмах </a:t>
            </a:r>
            <a:r>
              <a:rPr lang="ru-RU" sz="2400" b="1" i="1" dirty="0" smtClean="0"/>
              <a:t>миллионы людей</a:t>
            </a:r>
            <a:r>
              <a:rPr lang="ru-RU" sz="2400" dirty="0" smtClean="0"/>
              <a:t>…»</a:t>
            </a:r>
          </a:p>
        </p:txBody>
      </p:sp>
      <p:pic>
        <p:nvPicPr>
          <p:cNvPr id="1026" name="Picture 2" descr="C:\Users\АГЕ\Desktop\Урок\sahalin1_16b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222821" cy="3357586"/>
          </a:xfrm>
          <a:prstGeom prst="rect">
            <a:avLst/>
          </a:prstGeom>
          <a:noFill/>
        </p:spPr>
      </p:pic>
      <p:pic>
        <p:nvPicPr>
          <p:cNvPr id="2050" name="Picture 2" descr="C:\Users\АГЕ\Desktop\Урок\sahalin1_18bi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714488"/>
            <a:ext cx="478634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862</TotalTime>
  <Words>584</Words>
  <Application>Microsoft Office PowerPoint</Application>
  <PresentationFormat>Экран (4:3)</PresentationFormat>
  <Paragraphs>147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Апекс</vt:lpstr>
      <vt:lpstr>А.П.Чехов  1860 – 1904</vt:lpstr>
      <vt:lpstr>Цели:</vt:lpstr>
      <vt:lpstr>Экскурсия - знакомство</vt:lpstr>
      <vt:lpstr>  Экскурсия – знакомство Сравните портреты писателя   </vt:lpstr>
      <vt:lpstr>Экскурсия - знакомство</vt:lpstr>
      <vt:lpstr>            Из письма брату Николаю:</vt:lpstr>
      <vt:lpstr>   Псевдонимы, используемые А.П.Чеховым:</vt:lpstr>
      <vt:lpstr>Экскурсия - знакомство</vt:lpstr>
      <vt:lpstr>               Экскурсия - знакомство                          А.П.Чехов на острове Сахалин</vt:lpstr>
      <vt:lpstr>Девиз рассказов писателя</vt:lpstr>
      <vt:lpstr>НАШ ПОИСК (проверка домашнего задания)</vt:lpstr>
      <vt:lpstr>Итог поиска:</vt:lpstr>
      <vt:lpstr>А н а л и з   р а с с к а з а  «Толстый и тонкий»</vt:lpstr>
      <vt:lpstr>Анализ рассказа</vt:lpstr>
      <vt:lpstr>                                 Анализ рассказа                             (Встречают по одежке…)               З а д а н и е :</vt:lpstr>
      <vt:lpstr>Анализ рассказа  Как ведут себя герои в начале встречи?  Найдите несоответствия</vt:lpstr>
      <vt:lpstr>   Анализ рассказа  (Скажи мне, кто твой друг. И я скажу, кто ты.)   Понаблюдайте, как меняется поведение сына тонкого.  </vt:lpstr>
      <vt:lpstr>    Анализ рассказа          ( Слово не воробей, вылетит – не поймаешь)</vt:lpstr>
      <vt:lpstr>Анализ рассказа  ( Слово не воробей, вылетит – не поймаешь)</vt:lpstr>
      <vt:lpstr>Анализ рассказа  ( Слово не воробей, вылетит – не поймаешь)</vt:lpstr>
      <vt:lpstr>Анализ рассказа  ( Позиция автора)</vt:lpstr>
      <vt:lpstr>Вывод:  Дайте на основе своих записей характеристику тонким.</vt:lpstr>
      <vt:lpstr>Анализ рассказа (Деталь – «имя»)</vt:lpstr>
      <vt:lpstr>Проверьте себя, ответив на вопросы теста</vt:lpstr>
      <vt:lpstr>Напишите мини – сочинение, используя словесную деталь</vt:lpstr>
      <vt:lpstr>Спасибо за работу! Вы награждаетесь медалью  А.П.Чехова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А.П.Чехов</dc:title>
  <dc:creator>АГЕ</dc:creator>
  <cp:lastModifiedBy>АГЕ</cp:lastModifiedBy>
  <cp:revision>88</cp:revision>
  <dcterms:created xsi:type="dcterms:W3CDTF">2009-02-10T19:07:45Z</dcterms:created>
  <dcterms:modified xsi:type="dcterms:W3CDTF">2009-03-16T07:43:54Z</dcterms:modified>
</cp:coreProperties>
</file>