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2D1E1A0-8322-4888-BD8A-20D64025CFF5}" type="datetimeFigureOut">
              <a:rPr lang="ru-RU" smtClean="0"/>
              <a:pPr/>
              <a:t>28.03.2011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008D4A8-C132-46C8-A3C1-EF02840AF6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1E1A0-8322-4888-BD8A-20D64025CFF5}" type="datetimeFigureOut">
              <a:rPr lang="ru-RU" smtClean="0"/>
              <a:pPr/>
              <a:t>28.03.2011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8D4A8-C132-46C8-A3C1-EF02840AF6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2D1E1A0-8322-4888-BD8A-20D64025CFF5}" type="datetimeFigureOut">
              <a:rPr lang="ru-RU" smtClean="0"/>
              <a:pPr/>
              <a:t>28.03.2011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008D4A8-C132-46C8-A3C1-EF02840AF6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1E1A0-8322-4888-BD8A-20D64025CFF5}" type="datetimeFigureOut">
              <a:rPr lang="ru-RU" smtClean="0"/>
              <a:pPr/>
              <a:t>28.03.2011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8D4A8-C132-46C8-A3C1-EF02840AF6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2D1E1A0-8322-4888-BD8A-20D64025CFF5}" type="datetimeFigureOut">
              <a:rPr lang="ru-RU" smtClean="0"/>
              <a:pPr/>
              <a:t>28.03.2011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008D4A8-C132-46C8-A3C1-EF02840AF6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1E1A0-8322-4888-BD8A-20D64025CFF5}" type="datetimeFigureOut">
              <a:rPr lang="ru-RU" smtClean="0"/>
              <a:pPr/>
              <a:t>28.03.2011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8D4A8-C132-46C8-A3C1-EF02840AF6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1E1A0-8322-4888-BD8A-20D64025CFF5}" type="datetimeFigureOut">
              <a:rPr lang="ru-RU" smtClean="0"/>
              <a:pPr/>
              <a:t>28.03.2011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8D4A8-C132-46C8-A3C1-EF02840AF6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1E1A0-8322-4888-BD8A-20D64025CFF5}" type="datetimeFigureOut">
              <a:rPr lang="ru-RU" smtClean="0"/>
              <a:pPr/>
              <a:t>28.03.2011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8D4A8-C132-46C8-A3C1-EF02840AF6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2D1E1A0-8322-4888-BD8A-20D64025CFF5}" type="datetimeFigureOut">
              <a:rPr lang="ru-RU" smtClean="0"/>
              <a:pPr/>
              <a:t>28.03.2011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8D4A8-C132-46C8-A3C1-EF02840AF6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1E1A0-8322-4888-BD8A-20D64025CFF5}" type="datetimeFigureOut">
              <a:rPr lang="ru-RU" smtClean="0"/>
              <a:pPr/>
              <a:t>28.03.2011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8D4A8-C132-46C8-A3C1-EF02840AF6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1E1A0-8322-4888-BD8A-20D64025CFF5}" type="datetimeFigureOut">
              <a:rPr lang="ru-RU" smtClean="0"/>
              <a:pPr/>
              <a:t>28.03.2011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08D4A8-C132-46C8-A3C1-EF02840AF6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2D1E1A0-8322-4888-BD8A-20D64025CFF5}" type="datetimeFigureOut">
              <a:rPr lang="ru-RU" smtClean="0"/>
              <a:pPr/>
              <a:t>28.03.2011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008D4A8-C132-46C8-A3C1-EF02840AF6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1\&#1056;&#1072;&#1073;&#1086;&#1095;&#1080;&#1081;%20&#1089;&#1090;&#1086;&#1083;\&#1096;&#1082;&#1086;&#1083;&#1072;%20&#8470;34%20&#1075;.&#1053;&#1086;&#1074;&#1086;&#1096;&#1072;&#1093;&#1090;&#1080;&#1085;&#1089;&#1082;&#1072;\111.wma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&#1096;&#1082;&#1086;&#1083;&#1072;%20&#8470;34%20&#1075;.&#1053;&#1086;&#1074;&#1086;&#1096;&#1072;&#1093;&#1090;&#1080;&#1085;&#1089;&#1082;&#1072;\112.wma" TargetMode="Externa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.png"/><Relationship Id="rId2" Type="http://schemas.openxmlformats.org/officeDocument/2006/relationships/audio" Target="file:///F:\&#1096;&#1082;&#1086;&#1083;&#1072;%20&#8470;34%20&#1075;.&#1053;&#1086;&#1074;&#1086;&#1096;&#1072;&#1093;&#1090;&#1080;&#1085;&#1089;&#1082;&#1072;\113.wma" TargetMode="Externa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5" Type="http://schemas.openxmlformats.org/officeDocument/2006/relationships/image" Target="../media/image9.wmf"/><Relationship Id="rId4" Type="http://schemas.openxmlformats.org/officeDocument/2006/relationships/oleObject" Target="../embeddings/_____Microsoft_Office_Excel_97-2003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H:\школа\IMG_00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781" y="571480"/>
            <a:ext cx="8443458" cy="56673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H:\школа\IMG_00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238" y="1500174"/>
            <a:ext cx="7664996" cy="4643470"/>
          </a:xfrm>
          <a:prstGeom prst="rect">
            <a:avLst/>
          </a:prstGeom>
          <a:noFill/>
        </p:spPr>
      </p:pic>
      <p:sp>
        <p:nvSpPr>
          <p:cNvPr id="3074" name="WordArt 8"/>
          <p:cNvSpPr>
            <a:spLocks noChangeArrowheads="1" noChangeShapeType="1" noTextEdit="1"/>
          </p:cNvSpPr>
          <p:nvPr/>
        </p:nvSpPr>
        <p:spPr bwMode="auto">
          <a:xfrm>
            <a:off x="857224" y="1785926"/>
            <a:ext cx="518477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63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Школа № 34 работает с 1962 года.</a:t>
            </a:r>
          </a:p>
          <a:p>
            <a:pPr algn="ctr"/>
            <a:r>
              <a:rPr lang="ru-RU" sz="3600" b="1" kern="10" dirty="0">
                <a:ln w="63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В 1984 году открыто новое здание</a:t>
            </a:r>
          </a:p>
        </p:txBody>
      </p:sp>
      <p:sp>
        <p:nvSpPr>
          <p:cNvPr id="3075" name="WordArt 10"/>
          <p:cNvSpPr>
            <a:spLocks noChangeArrowheads="1" noChangeShapeType="1" noTextEdit="1"/>
          </p:cNvSpPr>
          <p:nvPr/>
        </p:nvSpPr>
        <p:spPr bwMode="auto">
          <a:xfrm>
            <a:off x="1258888" y="4797425"/>
            <a:ext cx="6842125" cy="177323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B3FFB3"/>
                </a:solidFill>
                <a:latin typeface="Ukrainian?Izhitsa"/>
              </a:rPr>
              <a:t>В 2010-2011 учебном году </a:t>
            </a:r>
          </a:p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B3FFB3"/>
                </a:solidFill>
                <a:latin typeface="Ukrainian?Izhitsa"/>
              </a:rPr>
              <a:t>в школе обучается 334 ученика</a:t>
            </a:r>
          </a:p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B3FFB3"/>
                </a:solidFill>
                <a:latin typeface="Ukrainian?Izhitsa"/>
              </a:rPr>
              <a:t>в 13 общеобразовательных классах</a:t>
            </a:r>
          </a:p>
        </p:txBody>
      </p:sp>
      <p:pic>
        <p:nvPicPr>
          <p:cNvPr id="3076" name="Picture 11" descr="ger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135063" cy="170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WordArt 12"/>
          <p:cNvSpPr>
            <a:spLocks noChangeArrowheads="1" noChangeShapeType="1" noTextEdit="1"/>
          </p:cNvSpPr>
          <p:nvPr/>
        </p:nvSpPr>
        <p:spPr bwMode="auto">
          <a:xfrm>
            <a:off x="1511300" y="188913"/>
            <a:ext cx="7632700" cy="1008062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1E0"/>
                </a:solidFill>
                <a:latin typeface="Impact"/>
              </a:rPr>
              <a:t>Муниципальное общеобразовательное учреждение</a:t>
            </a:r>
          </a:p>
          <a:p>
            <a:pPr algn="ctr"/>
            <a:r>
              <a:rPr lang="ru-RU" sz="3600" kern="1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1E0"/>
                </a:solidFill>
                <a:latin typeface="Impact"/>
              </a:rPr>
              <a:t>«Средняя общеобразовательная школа № 34»</a:t>
            </a:r>
          </a:p>
        </p:txBody>
      </p:sp>
      <p:pic>
        <p:nvPicPr>
          <p:cNvPr id="3079" name="111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616585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729" fill="hold"/>
                                        <p:tgtEl>
                                          <p:spTgt spid="30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9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5"/>
          <p:cNvSpPr>
            <a:spLocks noChangeArrowheads="1"/>
          </p:cNvSpPr>
          <p:nvPr/>
        </p:nvSpPr>
        <p:spPr bwMode="auto">
          <a:xfrm>
            <a:off x="2289620" y="1220560"/>
            <a:ext cx="4248150" cy="1223962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200" b="1" smtClean="0">
                <a:solidFill>
                  <a:srgbClr val="FFFFFF"/>
                </a:solidFill>
                <a:latin typeface="Garamond" pitchFamily="18" charset="0"/>
              </a:rPr>
              <a:t>Союз единомышленников</a:t>
            </a:r>
          </a:p>
          <a:p>
            <a:pPr algn="ctr">
              <a:defRPr/>
            </a:pPr>
            <a:r>
              <a:rPr lang="ru-RU" sz="2200" b="1" smtClean="0">
                <a:solidFill>
                  <a:srgbClr val="FFFFFF"/>
                </a:solidFill>
                <a:latin typeface="Garamond" pitchFamily="18" charset="0"/>
              </a:rPr>
              <a:t>учитель-ученик-родитель</a:t>
            </a:r>
          </a:p>
        </p:txBody>
      </p:sp>
      <p:sp>
        <p:nvSpPr>
          <p:cNvPr id="13" name="Oval 6"/>
          <p:cNvSpPr>
            <a:spLocks noChangeArrowheads="1"/>
          </p:cNvSpPr>
          <p:nvPr/>
        </p:nvSpPr>
        <p:spPr bwMode="auto">
          <a:xfrm rot="561688">
            <a:off x="0" y="2060575"/>
            <a:ext cx="2951163" cy="1800225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ru-RU" sz="2000" b="1" dirty="0">
                <a:latin typeface="Garamond" pitchFamily="18" charset="0"/>
              </a:rPr>
              <a:t>12 выпускников, </a:t>
            </a:r>
          </a:p>
          <a:p>
            <a:pPr algn="ctr" eaLnBrk="0" hangingPunct="0">
              <a:defRPr/>
            </a:pPr>
            <a:r>
              <a:rPr lang="ru-RU" sz="2000" b="1" dirty="0">
                <a:latin typeface="Garamond" pitchFamily="18" charset="0"/>
              </a:rPr>
              <a:t>вернувшихся </a:t>
            </a:r>
          </a:p>
          <a:p>
            <a:pPr algn="ctr" eaLnBrk="0" hangingPunct="0">
              <a:defRPr/>
            </a:pPr>
            <a:r>
              <a:rPr lang="ru-RU" sz="2000" b="1" dirty="0">
                <a:latin typeface="Garamond" pitchFamily="18" charset="0"/>
              </a:rPr>
              <a:t>учителями</a:t>
            </a:r>
          </a:p>
          <a:p>
            <a:pPr algn="ctr" eaLnBrk="0" hangingPunct="0">
              <a:defRPr/>
            </a:pPr>
            <a:r>
              <a:rPr lang="ru-RU" sz="2000" b="1" dirty="0">
                <a:latin typeface="Garamond" pitchFamily="18" charset="0"/>
              </a:rPr>
              <a:t> в родную школу</a:t>
            </a:r>
          </a:p>
        </p:txBody>
      </p:sp>
      <p:sp>
        <p:nvSpPr>
          <p:cNvPr id="14" name="Oval 7"/>
          <p:cNvSpPr>
            <a:spLocks noChangeArrowheads="1"/>
          </p:cNvSpPr>
          <p:nvPr/>
        </p:nvSpPr>
        <p:spPr bwMode="auto">
          <a:xfrm rot="20554665">
            <a:off x="5940425" y="2133600"/>
            <a:ext cx="3203575" cy="124301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ru-RU" sz="2200" b="1" dirty="0">
                <a:latin typeface="Garamond" pitchFamily="18" charset="0"/>
              </a:rPr>
              <a:t>Созвездие талантов</a:t>
            </a:r>
          </a:p>
        </p:txBody>
      </p:sp>
      <p:sp>
        <p:nvSpPr>
          <p:cNvPr id="15" name="Oval 8"/>
          <p:cNvSpPr>
            <a:spLocks noChangeArrowheads="1"/>
          </p:cNvSpPr>
          <p:nvPr/>
        </p:nvSpPr>
        <p:spPr bwMode="auto">
          <a:xfrm rot="21036779">
            <a:off x="0" y="4221163"/>
            <a:ext cx="2879725" cy="1223962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ru-RU" sz="2200" b="1" dirty="0">
                <a:latin typeface="Garamond" pitchFamily="18" charset="0"/>
              </a:rPr>
              <a:t>Ступенька в </a:t>
            </a:r>
          </a:p>
          <a:p>
            <a:pPr algn="ctr" eaLnBrk="0" hangingPunct="0">
              <a:defRPr/>
            </a:pPr>
            <a:r>
              <a:rPr lang="ru-RU" sz="2200" b="1" dirty="0">
                <a:latin typeface="Garamond" pitchFamily="18" charset="0"/>
              </a:rPr>
              <a:t>будущее</a:t>
            </a:r>
          </a:p>
        </p:txBody>
      </p:sp>
      <p:sp>
        <p:nvSpPr>
          <p:cNvPr id="16" name="Oval 9"/>
          <p:cNvSpPr>
            <a:spLocks noChangeArrowheads="1"/>
          </p:cNvSpPr>
          <p:nvPr/>
        </p:nvSpPr>
        <p:spPr bwMode="auto">
          <a:xfrm>
            <a:off x="1908175" y="5705475"/>
            <a:ext cx="4608513" cy="1152525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200" b="1" dirty="0"/>
              <a:t>школа, в которой </a:t>
            </a:r>
          </a:p>
          <a:p>
            <a:pPr algn="ctr">
              <a:lnSpc>
                <a:spcPct val="80000"/>
              </a:lnSpc>
              <a:defRPr/>
            </a:pPr>
            <a:r>
              <a:rPr lang="ru-RU" sz="2200" b="1" dirty="0"/>
              <a:t>ученику комфортно</a:t>
            </a:r>
          </a:p>
        </p:txBody>
      </p:sp>
      <p:sp>
        <p:nvSpPr>
          <p:cNvPr id="17" name="Oval 10"/>
          <p:cNvSpPr>
            <a:spLocks noChangeArrowheads="1"/>
          </p:cNvSpPr>
          <p:nvPr/>
        </p:nvSpPr>
        <p:spPr bwMode="auto">
          <a:xfrm rot="700344">
            <a:off x="5654675" y="4005263"/>
            <a:ext cx="3489325" cy="182245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defRPr/>
            </a:pPr>
            <a:r>
              <a:rPr lang="ru-RU" sz="2200" b="1" smtClean="0">
                <a:solidFill>
                  <a:srgbClr val="FFFFFF"/>
                </a:solidFill>
              </a:rPr>
              <a:t>Импульс к развитию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2200" b="1" smtClean="0">
                <a:solidFill>
                  <a:srgbClr val="FFFFFF"/>
                </a:solidFill>
              </a:rPr>
              <a:t>личности в ситуации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2200" b="1" smtClean="0">
                <a:solidFill>
                  <a:srgbClr val="FFFFFF"/>
                </a:solidFill>
              </a:rPr>
              <a:t>успеха</a:t>
            </a:r>
          </a:p>
        </p:txBody>
      </p:sp>
      <p:pic>
        <p:nvPicPr>
          <p:cNvPr id="4116" name="Picture 11" descr="Рисунок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30500" y="2444750"/>
            <a:ext cx="3097213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7" name="WordArt 13"/>
          <p:cNvSpPr>
            <a:spLocks noChangeArrowheads="1" noChangeShapeType="1" noTextEdit="1"/>
          </p:cNvSpPr>
          <p:nvPr/>
        </p:nvSpPr>
        <p:spPr bwMode="auto">
          <a:xfrm>
            <a:off x="755650" y="260350"/>
            <a:ext cx="7489825" cy="6477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0"/>
                <a:gd name="adj2" fmla="val -454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ШКОЛА 34 – ЭТО …</a:t>
            </a:r>
          </a:p>
        </p:txBody>
      </p:sp>
      <p:pic>
        <p:nvPicPr>
          <p:cNvPr id="4118" name="112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623728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848" fill="hold"/>
                                        <p:tgtEl>
                                          <p:spTgt spid="41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85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385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" dur="385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51" presetClass="entr" presetSubtype="0" fill="hold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85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385" decel="100000"/>
                                        <p:tgtEl>
                                          <p:spTgt spid="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385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385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51" presetClass="entr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85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385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385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385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51" presetClass="entr" presetSubtype="0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85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385" decel="100000"/>
                                        <p:tgtEl>
                                          <p:spTgt spid="1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385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385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51" presetClass="entr" presetSubtype="0" fill="hold" nodeType="withEffect">
                                  <p:stCondLst>
                                    <p:cond delay="19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85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385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385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385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showWhenStopped="0">
                <p:cTn id="5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18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4716463" y="3436938"/>
          <a:ext cx="4211637" cy="3421062"/>
        </p:xfrm>
        <a:graphic>
          <a:graphicData uri="http://schemas.openxmlformats.org/presentationml/2006/ole">
            <p:oleObj spid="_x0000_s1026" name="Диаграмма" r:id="rId4" imgW="7019841" imgH="4829243" progId="Excel.Sheet.8">
              <p:embed/>
            </p:oleObj>
          </a:graphicData>
        </a:graphic>
      </p:graphicFrame>
      <p:sp>
        <p:nvSpPr>
          <p:cNvPr id="5123" name="WordArt 8"/>
          <p:cNvSpPr>
            <a:spLocks noChangeArrowheads="1" noChangeShapeType="1" noTextEdit="1"/>
          </p:cNvSpPr>
          <p:nvPr/>
        </p:nvSpPr>
        <p:spPr bwMode="auto">
          <a:xfrm>
            <a:off x="5219700" y="4076700"/>
            <a:ext cx="2159000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760076"/>
                    </a:gs>
                    <a:gs pos="50000">
                      <a:srgbClr val="FF00FF"/>
                    </a:gs>
                    <a:gs pos="100000">
                      <a:srgbClr val="760076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Haettenschweiler"/>
              </a:rPr>
              <a:t>Стаж работы</a:t>
            </a:r>
          </a:p>
        </p:txBody>
      </p:sp>
      <p:sp>
        <p:nvSpPr>
          <p:cNvPr id="5124" name="WordArt 10"/>
          <p:cNvSpPr>
            <a:spLocks noChangeArrowheads="1" noChangeShapeType="1" noTextEdit="1"/>
          </p:cNvSpPr>
          <p:nvPr/>
        </p:nvSpPr>
        <p:spPr bwMode="auto">
          <a:xfrm>
            <a:off x="250825" y="4292600"/>
            <a:ext cx="2160588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Возрастной </a:t>
            </a:r>
          </a:p>
          <a:p>
            <a:pPr algn="ctr"/>
            <a:r>
              <a:rPr lang="ru-RU" sz="3600" b="1" i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состав</a:t>
            </a:r>
          </a:p>
        </p:txBody>
      </p:sp>
      <p:pic>
        <p:nvPicPr>
          <p:cNvPr id="5125" name="Picture 11"/>
          <p:cNvPicPr>
            <a:picLocks noChangeAspect="1" noChangeArrowheads="1"/>
          </p:cNvPicPr>
          <p:nvPr/>
        </p:nvPicPr>
        <p:blipFill>
          <a:blip r:embed="rId5" cstate="print">
            <a:lum bright="-6000" contrast="18000"/>
          </a:blip>
          <a:srcRect l="22195" t="12524" r="31042" b="10976"/>
          <a:stretch>
            <a:fillRect/>
          </a:stretch>
        </p:blipFill>
        <p:spPr bwMode="auto">
          <a:xfrm>
            <a:off x="2124075" y="4221163"/>
            <a:ext cx="2338388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13" descr="Рисунок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31913" y="0"/>
            <a:ext cx="6913562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16" t="30144" r="13997" b="15733"/>
          <a:stretch>
            <a:fillRect/>
          </a:stretch>
        </p:blipFill>
        <p:spPr bwMode="auto">
          <a:xfrm>
            <a:off x="179388" y="836613"/>
            <a:ext cx="6337300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8" name="Text Box 17"/>
          <p:cNvSpPr txBox="1">
            <a:spLocks noChangeArrowheads="1"/>
          </p:cNvSpPr>
          <p:nvPr/>
        </p:nvSpPr>
        <p:spPr bwMode="auto">
          <a:xfrm>
            <a:off x="0" y="5157788"/>
            <a:ext cx="233997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2000" b="1">
                <a:latin typeface="Times New Roman" pitchFamily="18" charset="0"/>
              </a:rPr>
              <a:t>Средний возраст пед.коллектива</a:t>
            </a:r>
          </a:p>
          <a:p>
            <a:pPr algn="ctr">
              <a:spcBef>
                <a:spcPct val="20000"/>
              </a:spcBef>
            </a:pPr>
            <a:r>
              <a:rPr lang="ru-RU" sz="3600" b="1">
                <a:latin typeface="Times New Roman" pitchFamily="18" charset="0"/>
              </a:rPr>
              <a:t>46 лет</a:t>
            </a:r>
          </a:p>
        </p:txBody>
      </p:sp>
      <p:pic>
        <p:nvPicPr>
          <p:cNvPr id="5129" name="113.wma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5288" y="6165850"/>
            <a:ext cx="439737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613" fill="hold"/>
                                        <p:tgtEl>
                                          <p:spTgt spid="51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29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35</TotalTime>
  <Words>81</Words>
  <Application>Microsoft Office PowerPoint</Application>
  <PresentationFormat>Экран (4:3)</PresentationFormat>
  <Paragraphs>27</Paragraphs>
  <Slides>4</Slides>
  <Notes>0</Notes>
  <HiddenSlides>0</HiddenSlides>
  <MMClips>3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Изящная</vt:lpstr>
      <vt:lpstr>Диаграмма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34</dc:creator>
  <cp:lastModifiedBy>FoM</cp:lastModifiedBy>
  <cp:revision>6</cp:revision>
  <dcterms:created xsi:type="dcterms:W3CDTF">2011-03-26T06:46:08Z</dcterms:created>
  <dcterms:modified xsi:type="dcterms:W3CDTF">2011-03-28T05:52:02Z</dcterms:modified>
</cp:coreProperties>
</file>