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D357F"/>
    <a:srgbClr val="7030A0"/>
    <a:srgbClr val="592D51"/>
    <a:srgbClr val="3C22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15A8-6585-44FD-960C-A96E621E3105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AAE13-5651-4A0C-8EF1-75521BD26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11A9-5648-43EC-8315-DB9D1F2F08BF}" type="datetimeFigureOut">
              <a:rPr lang="ru-RU" smtClean="0"/>
              <a:pPr/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7BCF-B8F7-491C-A097-B9630FD2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88;&#1086;&#1077;&#1082;&#1090;%20&#1085;&#1072;%20&#1082;&#1086;&#1085;&#1082;&#1091;&#1088;&#1089;\14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  <a:t>Проектная деятельность на уроках изобразительного искусства – как  </a:t>
            </a:r>
            <a:b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  <a:t>личностно - </a:t>
            </a:r>
            <a:r>
              <a:rPr lang="ru-RU" b="1" dirty="0" err="1" smtClean="0">
                <a:solidFill>
                  <a:srgbClr val="7D357F"/>
                </a:solidFill>
                <a:latin typeface="Monotype Corsiva" pitchFamily="66" charset="0"/>
              </a:rPr>
              <a:t>деятельностный</a:t>
            </a:r>
            <a: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  <a:t> </a:t>
            </a:r>
            <a:b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7D357F"/>
                </a:solidFill>
                <a:latin typeface="Monotype Corsiva" pitchFamily="66" charset="0"/>
              </a:rPr>
              <a:t>подход в обучении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2051720" y="4941168"/>
            <a:ext cx="5903912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D357F"/>
                </a:solidFill>
                <a:latin typeface="Monotype Corsiva" pitchFamily="66" charset="0"/>
              </a:rPr>
              <a:t>Презентацию выполнила: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D357F"/>
                </a:solidFill>
                <a:latin typeface="Monotype Corsiva" pitchFamily="66" charset="0"/>
              </a:rPr>
              <a:t>учитель изобразительного искусства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D357F"/>
                </a:solidFill>
                <a:latin typeface="Monotype Corsiva" pitchFamily="66" charset="0"/>
              </a:rPr>
              <a:t>МОУ «СОШ п. </a:t>
            </a:r>
            <a:r>
              <a:rPr lang="ru-RU" sz="2800" b="1" dirty="0" err="1" smtClean="0">
                <a:solidFill>
                  <a:srgbClr val="7D357F"/>
                </a:solidFill>
                <a:latin typeface="Monotype Corsiva" pitchFamily="66" charset="0"/>
              </a:rPr>
              <a:t>Головановский</a:t>
            </a:r>
            <a:r>
              <a:rPr lang="ru-RU" sz="2800" b="1" dirty="0" smtClean="0">
                <a:solidFill>
                  <a:srgbClr val="7D357F"/>
                </a:solidFill>
                <a:latin typeface="Monotype Corsiva" pitchFamily="66" charset="0"/>
              </a:rPr>
              <a:t> 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D357F"/>
                </a:solidFill>
                <a:latin typeface="Monotype Corsiva" pitchFamily="66" charset="0"/>
              </a:rPr>
              <a:t>Семёнова А.В.</a:t>
            </a:r>
            <a:endParaRPr lang="ru-RU" sz="28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pic>
        <p:nvPicPr>
          <p:cNvPr id="19" name="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D357F"/>
                </a:solidFill>
                <a:latin typeface="Monotype Corsiva" pitchFamily="66" charset="0"/>
              </a:rPr>
              <a:t>Проект искусственные цветы</a:t>
            </a:r>
            <a:endParaRPr lang="ru-RU" sz="3600" dirty="0"/>
          </a:p>
        </p:txBody>
      </p:sp>
      <p:pic>
        <p:nvPicPr>
          <p:cNvPr id="3" name="Picture 6" descr="Карз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171764"/>
            <a:ext cx="3709003" cy="499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Изображение 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1196752"/>
            <a:ext cx="3689861" cy="497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89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 flipV="1">
            <a:off x="611560" y="2492896"/>
            <a:ext cx="8229600" cy="1143000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r>
              <a:rPr lang="ru-RU" sz="6000" b="1" dirty="0" smtClean="0">
                <a:solidFill>
                  <a:srgbClr val="7D357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за внимание </a:t>
            </a:r>
            <a:r>
              <a:rPr lang="ru-RU" sz="6000" b="1" dirty="0" smtClean="0">
                <a:solidFill>
                  <a:srgbClr val="7D357F"/>
                </a:solidFill>
                <a:latin typeface="Monotype Corsiva" pitchFamily="66" charset="0"/>
              </a:rPr>
              <a:t>!</a:t>
            </a:r>
            <a:endParaRPr lang="ru-RU" sz="60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2813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Проект «Восточная Сказка»</a:t>
            </a:r>
            <a:endParaRPr lang="ru-RU" sz="32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952" y="1556792"/>
            <a:ext cx="4680520" cy="4968552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Цель проекта:</a:t>
            </a:r>
          </a:p>
          <a:p>
            <a:r>
              <a:rPr lang="ru-RU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Освоить новую технику; </a:t>
            </a:r>
          </a:p>
          <a:p>
            <a:r>
              <a:rPr lang="ru-RU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разработать виды изделий с использованием бросового   материала; </a:t>
            </a:r>
          </a:p>
          <a:p>
            <a:r>
              <a:rPr lang="ru-RU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расширить творческие возможности учащихся;</a:t>
            </a:r>
          </a:p>
          <a:p>
            <a:r>
              <a:rPr lang="ru-RU" sz="2800" b="1" i="1" dirty="0" err="1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рассм</a:t>
            </a:r>
            <a:r>
              <a:rPr lang="en-US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o</a:t>
            </a:r>
            <a:r>
              <a:rPr lang="ru-RU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треть данную тему</a:t>
            </a:r>
          </a:p>
          <a:p>
            <a:r>
              <a:rPr lang="ru-RU" sz="2800" b="1" i="1" dirty="0" smtClean="0">
                <a:solidFill>
                  <a:srgbClr val="7D357F"/>
                </a:solidFill>
                <a:latin typeface="Monotype Corsiva" pitchFamily="66" charset="0"/>
                <a:cs typeface="Arial" charset="0"/>
              </a:rPr>
              <a:t>как элемент дизайна в интерьере.</a:t>
            </a:r>
          </a:p>
          <a:p>
            <a:endParaRPr lang="ru-RU" dirty="0"/>
          </a:p>
        </p:txBody>
      </p:sp>
      <p:pic>
        <p:nvPicPr>
          <p:cNvPr id="4" name="Рисунок 3" descr="ваза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25912" cy="507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9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09634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Темы </a:t>
            </a:r>
            <a:r>
              <a:rPr lang="ru-RU" sz="3600" b="1" i="1" u="sng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проекта:</a:t>
            </a:r>
            <a:r>
              <a:rPr lang="ru-RU" sz="36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sz="36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 </a:t>
            </a:r>
            <a:r>
              <a:rPr lang="ru-RU" sz="3100" b="1" i="1" dirty="0" smtClean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Золотая тарелочка»</a:t>
            </a:r>
            <a:b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Объёмные формы(вазы, шкатулки)</a:t>
            </a:r>
            <a:b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Рамочка для фотографий</a:t>
            </a:r>
            <a:b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</a:br>
            <a:r>
              <a:rPr lang="ru-RU" sz="3100" b="1" i="1" dirty="0">
                <a:solidFill>
                  <a:srgbClr val="7D357F"/>
                </a:solidFill>
                <a:latin typeface="Monotype Corsiva" pitchFamily="66" charset="0"/>
                <a:cs typeface="Arial" pitchFamily="34" charset="0"/>
              </a:rPr>
              <a:t>Украшения в восточном стиле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 descr="P10200291.jpg"/>
          <p:cNvPicPr>
            <a:picLocks noChangeAspect="1"/>
          </p:cNvPicPr>
          <p:nvPr/>
        </p:nvPicPr>
        <p:blipFill>
          <a:blip r:embed="rId2" cstate="print"/>
          <a:srcRect l="5920" r="7237"/>
          <a:stretch>
            <a:fillRect/>
          </a:stretch>
        </p:blipFill>
        <p:spPr bwMode="auto">
          <a:xfrm>
            <a:off x="323527" y="2996952"/>
            <a:ext cx="3977027" cy="343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краш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3438127" cy="327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7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Проект</a:t>
            </a:r>
            <a:b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«Батик по фотографии» (синтетика)</a:t>
            </a:r>
            <a:endParaRPr lang="ru-RU" sz="32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pic>
        <p:nvPicPr>
          <p:cNvPr id="3" name="Picture 6" descr="DSCN9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35"/>
            <a:ext cx="6840365" cy="498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328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Батик по фотографии (вискоза)</a:t>
            </a:r>
            <a:endParaRPr lang="ru-RU" sz="32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pic>
        <p:nvPicPr>
          <p:cNvPr id="3" name="Picture 4" descr="DSCN9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6" y="1196752"/>
            <a:ext cx="7795416" cy="545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375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53387" cy="12985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D357F"/>
                </a:solidFill>
                <a:latin typeface="Monotype Corsiva" pitchFamily="66" charset="0"/>
              </a:rPr>
              <a:t>Батик по фотографии (вискоза)</a:t>
            </a:r>
          </a:p>
        </p:txBody>
      </p:sp>
      <p:pic>
        <p:nvPicPr>
          <p:cNvPr id="35844" name="Picture 4" descr="DSCN9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3" cy="545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57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Батик по фотографии (шёлк)</a:t>
            </a:r>
            <a:endParaRPr lang="ru-RU" sz="3200" dirty="0"/>
          </a:p>
        </p:txBody>
      </p:sp>
      <p:pic>
        <p:nvPicPr>
          <p:cNvPr id="3" name="Picture 5" descr="DSCN5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64696" cy="559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234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D357F"/>
                </a:solidFill>
                <a:latin typeface="Monotype Corsiva" pitchFamily="66" charset="0"/>
              </a:rPr>
              <a:t>Роспись может быть дополнена вышивкой и аппликацией из искусственных цветов,  что соответствует   программе  5-8 класса</a:t>
            </a:r>
            <a:endParaRPr lang="ru-RU" sz="32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pic>
        <p:nvPicPr>
          <p:cNvPr id="3" name="Picture 3" descr="DSCN5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996952"/>
            <a:ext cx="2520280" cy="335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SCN5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952750" cy="393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SCN57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24944"/>
            <a:ext cx="2496645" cy="332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578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D357F"/>
                </a:solidFill>
                <a:latin typeface="Monotype Corsiva" pitchFamily="66" charset="0"/>
              </a:rPr>
              <a:t>Проект искусственные цветы</a:t>
            </a:r>
            <a:endParaRPr lang="ru-RU" sz="3600" b="1" dirty="0">
              <a:solidFill>
                <a:srgbClr val="7D357F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30728"/>
            <a:ext cx="3672409" cy="506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Розы розов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25126" y="1340768"/>
            <a:ext cx="3727555" cy="502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108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99</Words>
  <Application>Microsoft Office PowerPoint</Application>
  <PresentationFormat>Экран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Проектная деятельность на уроках изобразительного искусства – как   личностно - деятельностный  подход в обучении </vt:lpstr>
      <vt:lpstr>Проект «Восточная Сказка»</vt:lpstr>
      <vt:lpstr>Темы проекта:  «Золотая тарелочка» Объёмные формы(вазы, шкатулки) Рамочка для фотографий Украшения в восточном стиле </vt:lpstr>
      <vt:lpstr>Проект «Батик по фотографии» (синтетика)</vt:lpstr>
      <vt:lpstr>Батик по фотографии (вискоза)</vt:lpstr>
      <vt:lpstr>Батик по фотографии (вискоза)</vt:lpstr>
      <vt:lpstr>Батик по фотографии (шёлк)</vt:lpstr>
      <vt:lpstr>Роспись может быть дополнена вышивкой и аппликацией из искусственных цветов,  что соответствует   программе  5-8 класса</vt:lpstr>
      <vt:lpstr>Проект искусственные цветы</vt:lpstr>
      <vt:lpstr>Проект искусственные цветы</vt:lpstr>
      <vt:lpstr>Спасибо за внимание !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2011-01-13T18:18:23Z</dcterms:created>
  <dcterms:modified xsi:type="dcterms:W3CDTF">2011-01-16T12:15:33Z</dcterms:modified>
</cp:coreProperties>
</file>