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93" d="100"/>
          <a:sy n="93" d="100"/>
        </p:scale>
        <p:origin x="-72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685800" y="0"/>
            <a:ext cx="8001000" cy="7950200"/>
            <a:chOff x="685798" y="0"/>
            <a:chExt cx="8001004" cy="7950200"/>
          </a:xfrm>
        </p:grpSpPr>
        <p:sp>
          <p:nvSpPr>
            <p:cNvPr id="5" name="Pie 7"/>
            <p:cNvSpPr/>
            <p:nvPr/>
          </p:nvSpPr>
          <p:spPr>
            <a:xfrm flipH="1" flipV="1">
              <a:off x="1257298" y="5778500"/>
              <a:ext cx="2171701" cy="2171700"/>
            </a:xfrm>
            <a:prstGeom prst="pie">
              <a:avLst>
                <a:gd name="adj1" fmla="val 0"/>
                <a:gd name="adj2" fmla="val 10800000"/>
              </a:avLst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grpSp>
          <p:nvGrpSpPr>
            <p:cNvPr id="6" name="Group 52"/>
            <p:cNvGrpSpPr>
              <a:grpSpLocks/>
            </p:cNvGrpSpPr>
            <p:nvPr/>
          </p:nvGrpSpPr>
          <p:grpSpPr bwMode="auto">
            <a:xfrm>
              <a:off x="685798" y="0"/>
              <a:ext cx="8001004" cy="6856413"/>
              <a:chOff x="685798" y="0"/>
              <a:chExt cx="8001004" cy="6856413"/>
            </a:xfrm>
          </p:grpSpPr>
          <p:sp>
            <p:nvSpPr>
              <p:cNvPr id="7" name="Freeform 9"/>
              <p:cNvSpPr/>
              <p:nvPr/>
            </p:nvSpPr>
            <p:spPr>
              <a:xfrm>
                <a:off x="685798" y="5880100"/>
                <a:ext cx="1143001" cy="976313"/>
              </a:xfrm>
              <a:custGeom>
                <a:avLst/>
                <a:gdLst>
                  <a:gd name="connsiteX0" fmla="*/ 0 w 1143000"/>
                  <a:gd name="connsiteY0" fmla="*/ 571500 h 1143000"/>
                  <a:gd name="connsiteX1" fmla="*/ 167389 w 1143000"/>
                  <a:gd name="connsiteY1" fmla="*/ 167389 h 1143000"/>
                  <a:gd name="connsiteX2" fmla="*/ 571501 w 1143000"/>
                  <a:gd name="connsiteY2" fmla="*/ 1 h 1143000"/>
                  <a:gd name="connsiteX3" fmla="*/ 975612 w 1143000"/>
                  <a:gd name="connsiteY3" fmla="*/ 167390 h 1143000"/>
                  <a:gd name="connsiteX4" fmla="*/ 1143000 w 1143000"/>
                  <a:gd name="connsiteY4" fmla="*/ 571502 h 1143000"/>
                  <a:gd name="connsiteX5" fmla="*/ 975611 w 1143000"/>
                  <a:gd name="connsiteY5" fmla="*/ 975614 h 1143000"/>
                  <a:gd name="connsiteX6" fmla="*/ 571499 w 1143000"/>
                  <a:gd name="connsiteY6" fmla="*/ 1143002 h 1143000"/>
                  <a:gd name="connsiteX7" fmla="*/ 167387 w 1143000"/>
                  <a:gd name="connsiteY7" fmla="*/ 975613 h 1143000"/>
                  <a:gd name="connsiteX8" fmla="*/ -1 w 1143000"/>
                  <a:gd name="connsiteY8" fmla="*/ 571501 h 1143000"/>
                  <a:gd name="connsiteX9" fmla="*/ 0 w 1143000"/>
                  <a:gd name="connsiteY9" fmla="*/ 571500 h 1143000"/>
                  <a:gd name="connsiteX0" fmla="*/ 1 w 1143001"/>
                  <a:gd name="connsiteY0" fmla="*/ 571499 h 1042965"/>
                  <a:gd name="connsiteX1" fmla="*/ 167390 w 1143001"/>
                  <a:gd name="connsiteY1" fmla="*/ 167388 h 1042965"/>
                  <a:gd name="connsiteX2" fmla="*/ 571502 w 1143001"/>
                  <a:gd name="connsiteY2" fmla="*/ 0 h 1042965"/>
                  <a:gd name="connsiteX3" fmla="*/ 975613 w 1143001"/>
                  <a:gd name="connsiteY3" fmla="*/ 167389 h 1042965"/>
                  <a:gd name="connsiteX4" fmla="*/ 1143001 w 1143001"/>
                  <a:gd name="connsiteY4" fmla="*/ 571501 h 1042965"/>
                  <a:gd name="connsiteX5" fmla="*/ 975612 w 1143001"/>
                  <a:gd name="connsiteY5" fmla="*/ 975613 h 1042965"/>
                  <a:gd name="connsiteX6" fmla="*/ 167388 w 1143001"/>
                  <a:gd name="connsiteY6" fmla="*/ 975612 h 1042965"/>
                  <a:gd name="connsiteX7" fmla="*/ 0 w 1143001"/>
                  <a:gd name="connsiteY7" fmla="*/ 571500 h 1042965"/>
                  <a:gd name="connsiteX8" fmla="*/ 1 w 1143001"/>
                  <a:gd name="connsiteY8" fmla="*/ 571499 h 1042965"/>
                  <a:gd name="connsiteX0" fmla="*/ 1 w 1143001"/>
                  <a:gd name="connsiteY0" fmla="*/ 571499 h 975613"/>
                  <a:gd name="connsiteX1" fmla="*/ 167390 w 1143001"/>
                  <a:gd name="connsiteY1" fmla="*/ 167388 h 975613"/>
                  <a:gd name="connsiteX2" fmla="*/ 571502 w 1143001"/>
                  <a:gd name="connsiteY2" fmla="*/ 0 h 975613"/>
                  <a:gd name="connsiteX3" fmla="*/ 975613 w 1143001"/>
                  <a:gd name="connsiteY3" fmla="*/ 167389 h 975613"/>
                  <a:gd name="connsiteX4" fmla="*/ 1143001 w 1143001"/>
                  <a:gd name="connsiteY4" fmla="*/ 571501 h 975613"/>
                  <a:gd name="connsiteX5" fmla="*/ 975612 w 1143001"/>
                  <a:gd name="connsiteY5" fmla="*/ 975613 h 975613"/>
                  <a:gd name="connsiteX6" fmla="*/ 167388 w 1143001"/>
                  <a:gd name="connsiteY6" fmla="*/ 975612 h 975613"/>
                  <a:gd name="connsiteX7" fmla="*/ 0 w 1143001"/>
                  <a:gd name="connsiteY7" fmla="*/ 571500 h 975613"/>
                  <a:gd name="connsiteX8" fmla="*/ 1 w 1143001"/>
                  <a:gd name="connsiteY8" fmla="*/ 571499 h 975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43001" h="975613">
                    <a:moveTo>
                      <a:pt x="1" y="571499"/>
                    </a:moveTo>
                    <a:cubicBezTo>
                      <a:pt x="1" y="419928"/>
                      <a:pt x="60213" y="274564"/>
                      <a:pt x="167390" y="167388"/>
                    </a:cubicBezTo>
                    <a:cubicBezTo>
                      <a:pt x="274567" y="60211"/>
                      <a:pt x="419931" y="0"/>
                      <a:pt x="571502" y="0"/>
                    </a:cubicBezTo>
                    <a:cubicBezTo>
                      <a:pt x="723073" y="0"/>
                      <a:pt x="868437" y="60212"/>
                      <a:pt x="975613" y="167389"/>
                    </a:cubicBezTo>
                    <a:cubicBezTo>
                      <a:pt x="1082790" y="274566"/>
                      <a:pt x="1143001" y="419930"/>
                      <a:pt x="1143001" y="571501"/>
                    </a:cubicBezTo>
                    <a:cubicBezTo>
                      <a:pt x="1143001" y="723072"/>
                      <a:pt x="1138214" y="908261"/>
                      <a:pt x="975612" y="975613"/>
                    </a:cubicBezTo>
                    <a:lnTo>
                      <a:pt x="167388" y="975612"/>
                    </a:lnTo>
                    <a:cubicBezTo>
                      <a:pt x="60211" y="868435"/>
                      <a:pt x="0" y="723071"/>
                      <a:pt x="0" y="571500"/>
                    </a:cubicBezTo>
                    <a:lnTo>
                      <a:pt x="1" y="571499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8" name="Oval 10"/>
              <p:cNvSpPr/>
              <p:nvPr/>
            </p:nvSpPr>
            <p:spPr>
              <a:xfrm>
                <a:off x="2590799" y="5181600"/>
                <a:ext cx="914400" cy="9144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9" name="Oval 11"/>
              <p:cNvSpPr/>
              <p:nvPr/>
            </p:nvSpPr>
            <p:spPr>
              <a:xfrm>
                <a:off x="838198" y="5791200"/>
                <a:ext cx="457200" cy="4572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10" name="Oval 12"/>
              <p:cNvSpPr/>
              <p:nvPr/>
            </p:nvSpPr>
            <p:spPr>
              <a:xfrm>
                <a:off x="2362199" y="5943600"/>
                <a:ext cx="762000" cy="7620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11" name="Oval 13"/>
              <p:cNvSpPr/>
              <p:nvPr/>
            </p:nvSpPr>
            <p:spPr>
              <a:xfrm>
                <a:off x="1676398" y="5626100"/>
                <a:ext cx="457200" cy="4572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12" name="Oval 14"/>
              <p:cNvSpPr/>
              <p:nvPr/>
            </p:nvSpPr>
            <p:spPr>
              <a:xfrm>
                <a:off x="1981199" y="5334000"/>
                <a:ext cx="355600" cy="3556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13" name="Oval 15"/>
              <p:cNvSpPr/>
              <p:nvPr/>
            </p:nvSpPr>
            <p:spPr>
              <a:xfrm>
                <a:off x="1943099" y="5562600"/>
                <a:ext cx="431800" cy="4318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14" name="Oval 16"/>
              <p:cNvSpPr/>
              <p:nvPr/>
            </p:nvSpPr>
            <p:spPr>
              <a:xfrm>
                <a:off x="2362199" y="5029200"/>
                <a:ext cx="762000" cy="7620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15" name="Oval 17"/>
              <p:cNvSpPr/>
              <p:nvPr/>
            </p:nvSpPr>
            <p:spPr>
              <a:xfrm>
                <a:off x="3009899" y="4419600"/>
                <a:ext cx="355600" cy="3556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16" name="Oval 18"/>
              <p:cNvSpPr/>
              <p:nvPr/>
            </p:nvSpPr>
            <p:spPr>
              <a:xfrm>
                <a:off x="2971799" y="4648200"/>
                <a:ext cx="431800" cy="4318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17" name="Oval 19"/>
              <p:cNvSpPr/>
              <p:nvPr/>
            </p:nvSpPr>
            <p:spPr>
              <a:xfrm>
                <a:off x="3314699" y="4724400"/>
                <a:ext cx="203200" cy="2032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18" name="Oval 20"/>
              <p:cNvSpPr/>
              <p:nvPr/>
            </p:nvSpPr>
            <p:spPr>
              <a:xfrm>
                <a:off x="3619499" y="5029200"/>
                <a:ext cx="203200" cy="2032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19" name="Oval 21"/>
              <p:cNvSpPr/>
              <p:nvPr/>
            </p:nvSpPr>
            <p:spPr>
              <a:xfrm>
                <a:off x="1384298" y="5486400"/>
                <a:ext cx="127000" cy="1270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20" name="Oval 22"/>
              <p:cNvSpPr/>
              <p:nvPr/>
            </p:nvSpPr>
            <p:spPr>
              <a:xfrm>
                <a:off x="3505199" y="5257800"/>
                <a:ext cx="203200" cy="2032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21" name="Oval 23"/>
              <p:cNvSpPr/>
              <p:nvPr/>
            </p:nvSpPr>
            <p:spPr>
              <a:xfrm>
                <a:off x="1295398" y="5664200"/>
                <a:ext cx="127000" cy="1270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22" name="Oval 24"/>
              <p:cNvSpPr/>
              <p:nvPr/>
            </p:nvSpPr>
            <p:spPr>
              <a:xfrm>
                <a:off x="1447798" y="5511800"/>
                <a:ext cx="127000" cy="1270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23" name="Oval 25"/>
              <p:cNvSpPr/>
              <p:nvPr/>
            </p:nvSpPr>
            <p:spPr>
              <a:xfrm>
                <a:off x="1600198" y="5486400"/>
                <a:ext cx="127000" cy="1270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24" name="Oval 26"/>
              <p:cNvSpPr/>
              <p:nvPr/>
            </p:nvSpPr>
            <p:spPr>
              <a:xfrm>
                <a:off x="3352799" y="5943600"/>
                <a:ext cx="533400" cy="5334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25" name="Freeform 27"/>
              <p:cNvSpPr/>
              <p:nvPr/>
            </p:nvSpPr>
            <p:spPr>
              <a:xfrm flipV="1">
                <a:off x="5486400" y="0"/>
                <a:ext cx="1143001" cy="976313"/>
              </a:xfrm>
              <a:custGeom>
                <a:avLst/>
                <a:gdLst>
                  <a:gd name="connsiteX0" fmla="*/ 0 w 1143000"/>
                  <a:gd name="connsiteY0" fmla="*/ 571500 h 1143000"/>
                  <a:gd name="connsiteX1" fmla="*/ 167389 w 1143000"/>
                  <a:gd name="connsiteY1" fmla="*/ 167389 h 1143000"/>
                  <a:gd name="connsiteX2" fmla="*/ 571501 w 1143000"/>
                  <a:gd name="connsiteY2" fmla="*/ 1 h 1143000"/>
                  <a:gd name="connsiteX3" fmla="*/ 975612 w 1143000"/>
                  <a:gd name="connsiteY3" fmla="*/ 167390 h 1143000"/>
                  <a:gd name="connsiteX4" fmla="*/ 1143000 w 1143000"/>
                  <a:gd name="connsiteY4" fmla="*/ 571502 h 1143000"/>
                  <a:gd name="connsiteX5" fmla="*/ 975611 w 1143000"/>
                  <a:gd name="connsiteY5" fmla="*/ 975614 h 1143000"/>
                  <a:gd name="connsiteX6" fmla="*/ 571499 w 1143000"/>
                  <a:gd name="connsiteY6" fmla="*/ 1143002 h 1143000"/>
                  <a:gd name="connsiteX7" fmla="*/ 167387 w 1143000"/>
                  <a:gd name="connsiteY7" fmla="*/ 975613 h 1143000"/>
                  <a:gd name="connsiteX8" fmla="*/ -1 w 1143000"/>
                  <a:gd name="connsiteY8" fmla="*/ 571501 h 1143000"/>
                  <a:gd name="connsiteX9" fmla="*/ 0 w 1143000"/>
                  <a:gd name="connsiteY9" fmla="*/ 571500 h 1143000"/>
                  <a:gd name="connsiteX0" fmla="*/ 1 w 1143001"/>
                  <a:gd name="connsiteY0" fmla="*/ 571499 h 1042965"/>
                  <a:gd name="connsiteX1" fmla="*/ 167390 w 1143001"/>
                  <a:gd name="connsiteY1" fmla="*/ 167388 h 1042965"/>
                  <a:gd name="connsiteX2" fmla="*/ 571502 w 1143001"/>
                  <a:gd name="connsiteY2" fmla="*/ 0 h 1042965"/>
                  <a:gd name="connsiteX3" fmla="*/ 975613 w 1143001"/>
                  <a:gd name="connsiteY3" fmla="*/ 167389 h 1042965"/>
                  <a:gd name="connsiteX4" fmla="*/ 1143001 w 1143001"/>
                  <a:gd name="connsiteY4" fmla="*/ 571501 h 1042965"/>
                  <a:gd name="connsiteX5" fmla="*/ 975612 w 1143001"/>
                  <a:gd name="connsiteY5" fmla="*/ 975613 h 1042965"/>
                  <a:gd name="connsiteX6" fmla="*/ 167388 w 1143001"/>
                  <a:gd name="connsiteY6" fmla="*/ 975612 h 1042965"/>
                  <a:gd name="connsiteX7" fmla="*/ 0 w 1143001"/>
                  <a:gd name="connsiteY7" fmla="*/ 571500 h 1042965"/>
                  <a:gd name="connsiteX8" fmla="*/ 1 w 1143001"/>
                  <a:gd name="connsiteY8" fmla="*/ 571499 h 1042965"/>
                  <a:gd name="connsiteX0" fmla="*/ 1 w 1143001"/>
                  <a:gd name="connsiteY0" fmla="*/ 571499 h 975613"/>
                  <a:gd name="connsiteX1" fmla="*/ 167390 w 1143001"/>
                  <a:gd name="connsiteY1" fmla="*/ 167388 h 975613"/>
                  <a:gd name="connsiteX2" fmla="*/ 571502 w 1143001"/>
                  <a:gd name="connsiteY2" fmla="*/ 0 h 975613"/>
                  <a:gd name="connsiteX3" fmla="*/ 975613 w 1143001"/>
                  <a:gd name="connsiteY3" fmla="*/ 167389 h 975613"/>
                  <a:gd name="connsiteX4" fmla="*/ 1143001 w 1143001"/>
                  <a:gd name="connsiteY4" fmla="*/ 571501 h 975613"/>
                  <a:gd name="connsiteX5" fmla="*/ 975612 w 1143001"/>
                  <a:gd name="connsiteY5" fmla="*/ 975613 h 975613"/>
                  <a:gd name="connsiteX6" fmla="*/ 167388 w 1143001"/>
                  <a:gd name="connsiteY6" fmla="*/ 975612 h 975613"/>
                  <a:gd name="connsiteX7" fmla="*/ 0 w 1143001"/>
                  <a:gd name="connsiteY7" fmla="*/ 571500 h 975613"/>
                  <a:gd name="connsiteX8" fmla="*/ 1 w 1143001"/>
                  <a:gd name="connsiteY8" fmla="*/ 571499 h 975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43001" h="975613">
                    <a:moveTo>
                      <a:pt x="1" y="571499"/>
                    </a:moveTo>
                    <a:cubicBezTo>
                      <a:pt x="1" y="419928"/>
                      <a:pt x="60213" y="274564"/>
                      <a:pt x="167390" y="167388"/>
                    </a:cubicBezTo>
                    <a:cubicBezTo>
                      <a:pt x="274567" y="60211"/>
                      <a:pt x="419931" y="0"/>
                      <a:pt x="571502" y="0"/>
                    </a:cubicBezTo>
                    <a:cubicBezTo>
                      <a:pt x="723073" y="0"/>
                      <a:pt x="868437" y="60212"/>
                      <a:pt x="975613" y="167389"/>
                    </a:cubicBezTo>
                    <a:cubicBezTo>
                      <a:pt x="1082790" y="274566"/>
                      <a:pt x="1143001" y="419930"/>
                      <a:pt x="1143001" y="571501"/>
                    </a:cubicBezTo>
                    <a:cubicBezTo>
                      <a:pt x="1143001" y="723072"/>
                      <a:pt x="1138214" y="908261"/>
                      <a:pt x="975612" y="975613"/>
                    </a:cubicBezTo>
                    <a:lnTo>
                      <a:pt x="167388" y="975612"/>
                    </a:lnTo>
                    <a:cubicBezTo>
                      <a:pt x="60211" y="868435"/>
                      <a:pt x="0" y="723071"/>
                      <a:pt x="0" y="571500"/>
                    </a:cubicBezTo>
                    <a:lnTo>
                      <a:pt x="1" y="571499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26" name="Oval 28"/>
              <p:cNvSpPr/>
              <p:nvPr/>
            </p:nvSpPr>
            <p:spPr>
              <a:xfrm flipV="1">
                <a:off x="7391401" y="760413"/>
                <a:ext cx="914400" cy="9144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27" name="Oval 29"/>
              <p:cNvSpPr/>
              <p:nvPr/>
            </p:nvSpPr>
            <p:spPr>
              <a:xfrm flipV="1">
                <a:off x="5638800" y="608013"/>
                <a:ext cx="457200" cy="4572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28" name="Oval 30"/>
              <p:cNvSpPr/>
              <p:nvPr/>
            </p:nvSpPr>
            <p:spPr>
              <a:xfrm flipV="1">
                <a:off x="7162801" y="150813"/>
                <a:ext cx="762000" cy="7620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29" name="Oval 31"/>
              <p:cNvSpPr/>
              <p:nvPr/>
            </p:nvSpPr>
            <p:spPr>
              <a:xfrm flipV="1">
                <a:off x="6477001" y="773113"/>
                <a:ext cx="457200" cy="4572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30" name="Oval 32"/>
              <p:cNvSpPr/>
              <p:nvPr/>
            </p:nvSpPr>
            <p:spPr>
              <a:xfrm flipV="1">
                <a:off x="6781801" y="1166813"/>
                <a:ext cx="355600" cy="3556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31" name="Oval 33"/>
              <p:cNvSpPr/>
              <p:nvPr/>
            </p:nvSpPr>
            <p:spPr>
              <a:xfrm flipV="1">
                <a:off x="6743701" y="862013"/>
                <a:ext cx="431800" cy="4318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32" name="Oval 34"/>
              <p:cNvSpPr/>
              <p:nvPr/>
            </p:nvSpPr>
            <p:spPr>
              <a:xfrm flipV="1">
                <a:off x="7162801" y="1065213"/>
                <a:ext cx="762000" cy="7620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33" name="Oval 35"/>
              <p:cNvSpPr/>
              <p:nvPr/>
            </p:nvSpPr>
            <p:spPr>
              <a:xfrm flipV="1">
                <a:off x="7810502" y="2081213"/>
                <a:ext cx="355600" cy="3556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34" name="Oval 36"/>
              <p:cNvSpPr/>
              <p:nvPr/>
            </p:nvSpPr>
            <p:spPr>
              <a:xfrm flipV="1">
                <a:off x="7772402" y="1776413"/>
                <a:ext cx="431800" cy="4318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35" name="Oval 37"/>
              <p:cNvSpPr/>
              <p:nvPr/>
            </p:nvSpPr>
            <p:spPr>
              <a:xfrm flipV="1">
                <a:off x="8115302" y="1928813"/>
                <a:ext cx="203200" cy="2032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36" name="Oval 38"/>
              <p:cNvSpPr/>
              <p:nvPr/>
            </p:nvSpPr>
            <p:spPr>
              <a:xfrm flipV="1">
                <a:off x="8420102" y="1624013"/>
                <a:ext cx="203200" cy="2032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37" name="Oval 39"/>
              <p:cNvSpPr/>
              <p:nvPr/>
            </p:nvSpPr>
            <p:spPr>
              <a:xfrm flipV="1">
                <a:off x="6184901" y="1243013"/>
                <a:ext cx="127000" cy="1270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38" name="Oval 40"/>
              <p:cNvSpPr/>
              <p:nvPr/>
            </p:nvSpPr>
            <p:spPr>
              <a:xfrm flipV="1">
                <a:off x="8305802" y="1395413"/>
                <a:ext cx="203200" cy="2032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39" name="Oval 41"/>
              <p:cNvSpPr/>
              <p:nvPr/>
            </p:nvSpPr>
            <p:spPr>
              <a:xfrm flipV="1">
                <a:off x="6096001" y="1065213"/>
                <a:ext cx="127000" cy="1270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40" name="Oval 42"/>
              <p:cNvSpPr/>
              <p:nvPr/>
            </p:nvSpPr>
            <p:spPr>
              <a:xfrm flipV="1">
                <a:off x="6248401" y="1217613"/>
                <a:ext cx="127000" cy="1270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41" name="Oval 43"/>
              <p:cNvSpPr/>
              <p:nvPr/>
            </p:nvSpPr>
            <p:spPr>
              <a:xfrm flipV="1">
                <a:off x="6400801" y="1243013"/>
                <a:ext cx="127000" cy="1270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42" name="Oval 44"/>
              <p:cNvSpPr/>
              <p:nvPr/>
            </p:nvSpPr>
            <p:spPr>
              <a:xfrm flipV="1">
                <a:off x="8153402" y="379413"/>
                <a:ext cx="533400" cy="5334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</p:grpSp>
      </p:grpSp>
      <p:sp>
        <p:nvSpPr>
          <p:cNvPr id="43" name="Oval 45"/>
          <p:cNvSpPr/>
          <p:nvPr/>
        </p:nvSpPr>
        <p:spPr>
          <a:xfrm>
            <a:off x="8636000" y="6589713"/>
            <a:ext cx="127000" cy="127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44" name="Oval 46"/>
          <p:cNvSpPr/>
          <p:nvPr/>
        </p:nvSpPr>
        <p:spPr>
          <a:xfrm>
            <a:off x="8788400" y="6589713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45" name="Oval 47"/>
          <p:cNvSpPr/>
          <p:nvPr/>
        </p:nvSpPr>
        <p:spPr>
          <a:xfrm>
            <a:off x="8940800" y="6589713"/>
            <a:ext cx="127000" cy="127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7086600" cy="1470025"/>
          </a:xfr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52800" y="2946400"/>
            <a:ext cx="4432300" cy="1752600"/>
          </a:xfrm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46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521450"/>
            <a:ext cx="2133600" cy="260350"/>
          </a:xfrm>
        </p:spPr>
        <p:txBody>
          <a:bodyPr/>
          <a:lstStyle>
            <a:lvl1pPr algn="r">
              <a:defRPr smtClean="0"/>
            </a:lvl1pPr>
          </a:lstStyle>
          <a:p>
            <a:pPr>
              <a:defRPr/>
            </a:pPr>
            <a:fld id="{5C29A7F2-181F-4A75-91C9-55609E2C0D29}" type="datetimeFigureOut">
              <a:rPr lang="ru-RU"/>
              <a:pPr>
                <a:defRPr/>
              </a:pPr>
              <a:t>10.11.2014</a:t>
            </a:fld>
            <a:endParaRPr lang="ru-RU"/>
          </a:p>
        </p:txBody>
      </p:sp>
      <p:sp>
        <p:nvSpPr>
          <p:cNvPr id="4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292850"/>
            <a:ext cx="609600" cy="260350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74F9110C-C1E9-4861-A918-ED6471D14D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 Pictures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3775075" y="2133600"/>
            <a:ext cx="5368925" cy="4724400"/>
            <a:chOff x="0" y="0"/>
            <a:chExt cx="2222500" cy="1955800"/>
          </a:xfrm>
        </p:grpSpPr>
        <p:sp>
          <p:nvSpPr>
            <p:cNvPr id="7" name="Oval 7"/>
            <p:cNvSpPr/>
            <p:nvPr/>
          </p:nvSpPr>
          <p:spPr>
            <a:xfrm>
              <a:off x="686070" y="152468"/>
              <a:ext cx="914104" cy="914153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8" name="Oval 8"/>
            <p:cNvSpPr/>
            <p:nvPr/>
          </p:nvSpPr>
          <p:spPr>
            <a:xfrm>
              <a:off x="381150" y="1206602"/>
              <a:ext cx="456723" cy="457405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9" name="Oval 9"/>
            <p:cNvSpPr/>
            <p:nvPr/>
          </p:nvSpPr>
          <p:spPr>
            <a:xfrm>
              <a:off x="686070" y="914153"/>
              <a:ext cx="355521" cy="35554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0" name="Oval 10"/>
            <p:cNvSpPr/>
            <p:nvPr/>
          </p:nvSpPr>
          <p:spPr>
            <a:xfrm>
              <a:off x="647955" y="1142855"/>
              <a:ext cx="431751" cy="431774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1" name="Oval 11"/>
            <p:cNvSpPr/>
            <p:nvPr/>
          </p:nvSpPr>
          <p:spPr>
            <a:xfrm>
              <a:off x="457380" y="0"/>
              <a:ext cx="761643" cy="761684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2" name="Oval 12"/>
            <p:cNvSpPr/>
            <p:nvPr/>
          </p:nvSpPr>
          <p:spPr>
            <a:xfrm>
              <a:off x="1714519" y="0"/>
              <a:ext cx="355521" cy="35554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3" name="Oval 13"/>
            <p:cNvSpPr/>
            <p:nvPr/>
          </p:nvSpPr>
          <p:spPr>
            <a:xfrm>
              <a:off x="1676404" y="228702"/>
              <a:ext cx="431751" cy="431775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4" name="Oval 14"/>
            <p:cNvSpPr/>
            <p:nvPr/>
          </p:nvSpPr>
          <p:spPr>
            <a:xfrm>
              <a:off x="2019439" y="304937"/>
              <a:ext cx="203061" cy="203072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5" name="Oval 15"/>
            <p:cNvSpPr/>
            <p:nvPr/>
          </p:nvSpPr>
          <p:spPr>
            <a:xfrm>
              <a:off x="1028449" y="1524026"/>
              <a:ext cx="203718" cy="203072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6" name="Oval 16"/>
            <p:cNvSpPr/>
            <p:nvPr/>
          </p:nvSpPr>
          <p:spPr>
            <a:xfrm>
              <a:off x="88716" y="1066621"/>
              <a:ext cx="127488" cy="127495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7" name="Oval 17"/>
            <p:cNvSpPr/>
            <p:nvPr/>
          </p:nvSpPr>
          <p:spPr>
            <a:xfrm>
              <a:off x="914104" y="1752728"/>
              <a:ext cx="203718" cy="203072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8" name="Oval 18"/>
            <p:cNvSpPr/>
            <p:nvPr/>
          </p:nvSpPr>
          <p:spPr>
            <a:xfrm>
              <a:off x="0" y="1244719"/>
              <a:ext cx="126831" cy="126838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9" name="Oval 19"/>
            <p:cNvSpPr/>
            <p:nvPr/>
          </p:nvSpPr>
          <p:spPr>
            <a:xfrm>
              <a:off x="152460" y="1092251"/>
              <a:ext cx="126831" cy="126838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20" name="Oval 20"/>
            <p:cNvSpPr/>
            <p:nvPr/>
          </p:nvSpPr>
          <p:spPr>
            <a:xfrm>
              <a:off x="304920" y="1066621"/>
              <a:ext cx="126831" cy="127495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2133600" cy="3048000"/>
          </a:xfrm>
          <a:noFill/>
          <a:ln>
            <a:noFill/>
          </a:ln>
          <a:scene3d>
            <a:camera prst="orthographicFront"/>
            <a:lightRig rig="threePt" dir="t"/>
          </a:scene3d>
          <a:sp3d>
            <a:bevelT w="12700" h="12700"/>
          </a:sp3d>
        </p:spPr>
        <p:txBody>
          <a:bodyPr anchor="b">
            <a:noAutofit/>
          </a:bodyPr>
          <a:lstStyle>
            <a:lvl1pPr algn="l">
              <a:defRPr sz="4000" kern="1200" spc="200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4648200"/>
            <a:ext cx="3200400" cy="1524000"/>
          </a:xfrm>
        </p:spPr>
        <p:txBody>
          <a:bodyPr lIns="0" rIns="0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4" name="Picture Placeholder 2"/>
          <p:cNvSpPr>
            <a:spLocks noGrp="1"/>
          </p:cNvSpPr>
          <p:nvPr>
            <p:ph type="pic" idx="1"/>
          </p:nvPr>
        </p:nvSpPr>
        <p:spPr>
          <a:xfrm>
            <a:off x="5638800" y="838200"/>
            <a:ext cx="2514600" cy="2514600"/>
          </a:xfrm>
          <a:prstGeom prst="ellipse">
            <a:avLst/>
          </a:prstGeom>
          <a:solidFill>
            <a:schemeClr val="bg1"/>
          </a:solidFill>
          <a:ln w="101600">
            <a:solidFill>
              <a:schemeClr val="tx2">
                <a:alpha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noProof="0"/>
          </a:p>
        </p:txBody>
      </p:sp>
      <p:sp>
        <p:nvSpPr>
          <p:cNvPr id="25" name="Picture Placeholder 2"/>
          <p:cNvSpPr>
            <a:spLocks noGrp="1"/>
          </p:cNvSpPr>
          <p:nvPr>
            <p:ph type="pic" idx="13"/>
          </p:nvPr>
        </p:nvSpPr>
        <p:spPr>
          <a:xfrm>
            <a:off x="3810000" y="2362200"/>
            <a:ext cx="2514600" cy="2514600"/>
          </a:xfrm>
          <a:prstGeom prst="ellipse">
            <a:avLst/>
          </a:prstGeom>
          <a:solidFill>
            <a:schemeClr val="bg1"/>
          </a:solidFill>
          <a:ln w="101600">
            <a:solidFill>
              <a:schemeClr val="tx2">
                <a:alpha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noProof="0"/>
          </a:p>
        </p:txBody>
      </p:sp>
      <p:sp>
        <p:nvSpPr>
          <p:cNvPr id="21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1FC27-F2B9-471D-B2F7-3BD0ECDF243B}" type="datetimeFigureOut">
              <a:rPr lang="ru-RU"/>
              <a:pPr>
                <a:defRPr/>
              </a:pPr>
              <a:t>10.11.2014</a:t>
            </a:fld>
            <a:endParaRPr lang="ru-RU"/>
          </a:p>
        </p:txBody>
      </p:sp>
      <p:sp>
        <p:nvSpPr>
          <p:cNvPr id="22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89075-F1C1-4E3D-B563-28044BA332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1"/>
          <p:cNvGrpSpPr>
            <a:grpSpLocks/>
          </p:cNvGrpSpPr>
          <p:nvPr/>
        </p:nvGrpSpPr>
        <p:grpSpPr bwMode="auto">
          <a:xfrm>
            <a:off x="3775075" y="2133600"/>
            <a:ext cx="5368925" cy="4724400"/>
            <a:chOff x="0" y="0"/>
            <a:chExt cx="2222500" cy="1955800"/>
          </a:xfrm>
        </p:grpSpPr>
        <p:sp>
          <p:nvSpPr>
            <p:cNvPr id="8" name="Oval 7"/>
            <p:cNvSpPr/>
            <p:nvPr/>
          </p:nvSpPr>
          <p:spPr>
            <a:xfrm>
              <a:off x="686070" y="152468"/>
              <a:ext cx="914104" cy="914153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9" name="Oval 8"/>
            <p:cNvSpPr/>
            <p:nvPr/>
          </p:nvSpPr>
          <p:spPr>
            <a:xfrm>
              <a:off x="381150" y="1206602"/>
              <a:ext cx="456723" cy="457405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0" name="Oval 9"/>
            <p:cNvSpPr/>
            <p:nvPr/>
          </p:nvSpPr>
          <p:spPr>
            <a:xfrm>
              <a:off x="686070" y="914153"/>
              <a:ext cx="355521" cy="35554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1" name="Oval 10"/>
            <p:cNvSpPr/>
            <p:nvPr/>
          </p:nvSpPr>
          <p:spPr>
            <a:xfrm>
              <a:off x="647955" y="1142855"/>
              <a:ext cx="431751" cy="431774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2" name="Oval 11"/>
            <p:cNvSpPr/>
            <p:nvPr/>
          </p:nvSpPr>
          <p:spPr>
            <a:xfrm>
              <a:off x="457380" y="0"/>
              <a:ext cx="761643" cy="761684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3" name="Oval 12"/>
            <p:cNvSpPr/>
            <p:nvPr/>
          </p:nvSpPr>
          <p:spPr>
            <a:xfrm>
              <a:off x="1714519" y="0"/>
              <a:ext cx="355521" cy="35554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4" name="Oval 13"/>
            <p:cNvSpPr/>
            <p:nvPr/>
          </p:nvSpPr>
          <p:spPr>
            <a:xfrm>
              <a:off x="1676404" y="228702"/>
              <a:ext cx="431751" cy="431775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5" name="Oval 14"/>
            <p:cNvSpPr/>
            <p:nvPr/>
          </p:nvSpPr>
          <p:spPr>
            <a:xfrm>
              <a:off x="2019439" y="304937"/>
              <a:ext cx="203061" cy="203072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6" name="Oval 15"/>
            <p:cNvSpPr/>
            <p:nvPr/>
          </p:nvSpPr>
          <p:spPr>
            <a:xfrm>
              <a:off x="1028449" y="1524026"/>
              <a:ext cx="203718" cy="203072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7" name="Oval 16"/>
            <p:cNvSpPr/>
            <p:nvPr/>
          </p:nvSpPr>
          <p:spPr>
            <a:xfrm>
              <a:off x="88716" y="1066621"/>
              <a:ext cx="127488" cy="127495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8" name="Oval 17"/>
            <p:cNvSpPr/>
            <p:nvPr/>
          </p:nvSpPr>
          <p:spPr>
            <a:xfrm>
              <a:off x="914104" y="1752728"/>
              <a:ext cx="203718" cy="203072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9" name="Oval 18"/>
            <p:cNvSpPr/>
            <p:nvPr/>
          </p:nvSpPr>
          <p:spPr>
            <a:xfrm>
              <a:off x="0" y="1244719"/>
              <a:ext cx="126831" cy="126838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20" name="Oval 19"/>
            <p:cNvSpPr/>
            <p:nvPr/>
          </p:nvSpPr>
          <p:spPr>
            <a:xfrm>
              <a:off x="152460" y="1092251"/>
              <a:ext cx="126831" cy="126838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21" name="Oval 20"/>
            <p:cNvSpPr/>
            <p:nvPr/>
          </p:nvSpPr>
          <p:spPr>
            <a:xfrm>
              <a:off x="304920" y="1066621"/>
              <a:ext cx="126831" cy="127495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2133600" cy="3048000"/>
          </a:xfrm>
          <a:noFill/>
          <a:ln>
            <a:noFill/>
          </a:ln>
          <a:scene3d>
            <a:camera prst="orthographicFront"/>
            <a:lightRig rig="threePt" dir="t"/>
          </a:scene3d>
          <a:sp3d>
            <a:bevelT w="12700" h="12700"/>
          </a:sp3d>
        </p:spPr>
        <p:txBody>
          <a:bodyPr anchor="b">
            <a:noAutofit/>
          </a:bodyPr>
          <a:lstStyle>
            <a:lvl1pPr algn="l">
              <a:defRPr sz="4000" kern="1200" spc="200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4648200"/>
            <a:ext cx="3200400" cy="1524000"/>
          </a:xfrm>
        </p:spPr>
        <p:txBody>
          <a:bodyPr lIns="0" rIns="0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Picture Placeholder 2"/>
          <p:cNvSpPr>
            <a:spLocks noGrp="1"/>
          </p:cNvSpPr>
          <p:nvPr>
            <p:ph type="pic" idx="1"/>
          </p:nvPr>
        </p:nvSpPr>
        <p:spPr>
          <a:xfrm>
            <a:off x="5715000" y="76200"/>
            <a:ext cx="2514600" cy="2514600"/>
          </a:xfrm>
          <a:prstGeom prst="ellipse">
            <a:avLst/>
          </a:prstGeom>
          <a:solidFill>
            <a:schemeClr val="bg1"/>
          </a:solidFill>
          <a:ln w="101600">
            <a:solidFill>
              <a:schemeClr val="tx2">
                <a:alpha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noProof="0"/>
          </a:p>
        </p:txBody>
      </p:sp>
      <p:sp>
        <p:nvSpPr>
          <p:cNvPr id="23" name="Picture Placeholder 2"/>
          <p:cNvSpPr>
            <a:spLocks noGrp="1"/>
          </p:cNvSpPr>
          <p:nvPr>
            <p:ph type="pic" idx="13"/>
          </p:nvPr>
        </p:nvSpPr>
        <p:spPr>
          <a:xfrm>
            <a:off x="3810000" y="2362200"/>
            <a:ext cx="2514600" cy="2514600"/>
          </a:xfrm>
          <a:prstGeom prst="ellipse">
            <a:avLst/>
          </a:prstGeom>
          <a:solidFill>
            <a:schemeClr val="bg1"/>
          </a:solidFill>
          <a:ln w="101600">
            <a:solidFill>
              <a:schemeClr val="tx2">
                <a:alpha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noProof="0"/>
          </a:p>
        </p:txBody>
      </p:sp>
      <p:sp>
        <p:nvSpPr>
          <p:cNvPr id="24" name="Picture Placeholder 2"/>
          <p:cNvSpPr>
            <a:spLocks noGrp="1"/>
          </p:cNvSpPr>
          <p:nvPr>
            <p:ph type="pic" idx="14"/>
          </p:nvPr>
        </p:nvSpPr>
        <p:spPr>
          <a:xfrm>
            <a:off x="2667000" y="381000"/>
            <a:ext cx="2514600" cy="2514600"/>
          </a:xfrm>
          <a:prstGeom prst="ellipse">
            <a:avLst/>
          </a:prstGeom>
          <a:solidFill>
            <a:schemeClr val="bg1"/>
          </a:solidFill>
          <a:ln w="101600">
            <a:solidFill>
              <a:schemeClr val="tx2">
                <a:alpha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noProof="0"/>
          </a:p>
        </p:txBody>
      </p:sp>
      <p:sp>
        <p:nvSpPr>
          <p:cNvPr id="2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3D0861-342B-4AFD-874E-108BEC6D7BD6}" type="datetimeFigureOut">
              <a:rPr lang="ru-RU"/>
              <a:pPr>
                <a:defRPr/>
              </a:pPr>
              <a:t>10.11.2014</a:t>
            </a:fld>
            <a:endParaRPr lang="ru-RU"/>
          </a:p>
        </p:txBody>
      </p:sp>
      <p:sp>
        <p:nvSpPr>
          <p:cNvPr id="2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8E990-F161-40AF-B745-28A1C101A5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6D009-1527-4B20-A7C4-39102EF7937C}" type="datetimeFigureOut">
              <a:rPr lang="ru-RU"/>
              <a:pPr>
                <a:defRPr/>
              </a:pPr>
              <a:t>10.11.2014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9C2653-084C-4737-B46C-83EAAA7511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B007F1-8E86-495B-86FE-3129FADEF8F8}" type="datetimeFigureOut">
              <a:rPr lang="ru-RU"/>
              <a:pPr>
                <a:defRPr/>
              </a:pPr>
              <a:t>10.11.2014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96B30B-01F2-4368-BD48-F5BF5A5B37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00D6A2-0694-487E-89F7-AD5AB715E7E2}" type="datetimeFigureOut">
              <a:rPr lang="ru-RU"/>
              <a:pPr>
                <a:defRPr/>
              </a:pPr>
              <a:t>10.11.2014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EECFA-9086-4BDE-B6F4-AB27367B60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4592638" y="2133600"/>
            <a:ext cx="3865562" cy="4171950"/>
            <a:chOff x="0" y="0"/>
            <a:chExt cx="1600200" cy="1727200"/>
          </a:xfrm>
        </p:grpSpPr>
        <p:sp>
          <p:nvSpPr>
            <p:cNvPr id="5" name="Oval 7"/>
            <p:cNvSpPr/>
            <p:nvPr/>
          </p:nvSpPr>
          <p:spPr>
            <a:xfrm>
              <a:off x="686082" y="152477"/>
              <a:ext cx="914118" cy="914207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6" name="Oval 8"/>
            <p:cNvSpPr/>
            <p:nvPr/>
          </p:nvSpPr>
          <p:spPr>
            <a:xfrm>
              <a:off x="381157" y="1206674"/>
              <a:ext cx="456730" cy="456775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7" name="Oval 9"/>
            <p:cNvSpPr/>
            <p:nvPr/>
          </p:nvSpPr>
          <p:spPr>
            <a:xfrm>
              <a:off x="686082" y="914207"/>
              <a:ext cx="355527" cy="355561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8" name="Oval 10"/>
            <p:cNvSpPr/>
            <p:nvPr/>
          </p:nvSpPr>
          <p:spPr>
            <a:xfrm>
              <a:off x="647966" y="1142923"/>
              <a:ext cx="431758" cy="4318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9" name="Oval 11"/>
            <p:cNvSpPr/>
            <p:nvPr/>
          </p:nvSpPr>
          <p:spPr>
            <a:xfrm>
              <a:off x="457388" y="0"/>
              <a:ext cx="761656" cy="76173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0" name="Oval 15"/>
            <p:cNvSpPr/>
            <p:nvPr/>
          </p:nvSpPr>
          <p:spPr>
            <a:xfrm>
              <a:off x="1028465" y="1524116"/>
              <a:ext cx="203722" cy="203084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1" name="Oval 16"/>
            <p:cNvSpPr/>
            <p:nvPr/>
          </p:nvSpPr>
          <p:spPr>
            <a:xfrm>
              <a:off x="88717" y="1066684"/>
              <a:ext cx="127490" cy="126845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2" name="Oval 18"/>
            <p:cNvSpPr/>
            <p:nvPr/>
          </p:nvSpPr>
          <p:spPr>
            <a:xfrm>
              <a:off x="0" y="1244793"/>
              <a:ext cx="126833" cy="126846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3" name="Oval 19"/>
            <p:cNvSpPr/>
            <p:nvPr/>
          </p:nvSpPr>
          <p:spPr>
            <a:xfrm>
              <a:off x="152463" y="1092316"/>
              <a:ext cx="126833" cy="126846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4" name="Oval 20"/>
            <p:cNvSpPr/>
            <p:nvPr/>
          </p:nvSpPr>
          <p:spPr>
            <a:xfrm>
              <a:off x="304925" y="1066684"/>
              <a:ext cx="126833" cy="126845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</p:grpSp>
      <p:grpSp>
        <p:nvGrpSpPr>
          <p:cNvPr id="15" name="Group 32"/>
          <p:cNvGrpSpPr>
            <a:grpSpLocks/>
          </p:cNvGrpSpPr>
          <p:nvPr/>
        </p:nvGrpSpPr>
        <p:grpSpPr bwMode="auto">
          <a:xfrm>
            <a:off x="609600" y="990600"/>
            <a:ext cx="1179513" cy="1357313"/>
            <a:chOff x="266700" y="914400"/>
            <a:chExt cx="1179761" cy="1356814"/>
          </a:xfrm>
        </p:grpSpPr>
        <p:sp>
          <p:nvSpPr>
            <p:cNvPr id="16" name="Oval 22"/>
            <p:cNvSpPr/>
            <p:nvPr/>
          </p:nvSpPr>
          <p:spPr>
            <a:xfrm>
              <a:off x="555686" y="1380953"/>
              <a:ext cx="890775" cy="890261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7" name="Oval 25"/>
            <p:cNvSpPr/>
            <p:nvPr/>
          </p:nvSpPr>
          <p:spPr>
            <a:xfrm flipV="1">
              <a:off x="304808" y="1219088"/>
              <a:ext cx="355675" cy="355469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8" name="Oval 26"/>
            <p:cNvSpPr/>
            <p:nvPr/>
          </p:nvSpPr>
          <p:spPr>
            <a:xfrm flipV="1">
              <a:off x="266700" y="914400"/>
              <a:ext cx="431891" cy="431641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9" name="Oval 27"/>
            <p:cNvSpPr/>
            <p:nvPr/>
          </p:nvSpPr>
          <p:spPr>
            <a:xfrm flipV="1">
              <a:off x="609672" y="1066744"/>
              <a:ext cx="203243" cy="203125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4400" y="2590800"/>
            <a:ext cx="1905000" cy="1905000"/>
          </a:xfrm>
          <a:prstGeom prst="ellipse">
            <a:avLst/>
          </a:prstGeo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143000"/>
            <a:ext cx="7086600" cy="1472184"/>
          </a:xfrm>
        </p:spPr>
        <p:txBody>
          <a:bodyPr anchorCtr="0"/>
          <a:lstStyle>
            <a:lvl1pPr algn="l">
              <a:defRPr sz="3600" b="0" cap="none" baseline="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607EED-0D7F-4FBD-9E45-E2076F80C963}" type="datetimeFigureOut">
              <a:rPr lang="ru-RU"/>
              <a:pPr>
                <a:defRPr/>
              </a:pPr>
              <a:t>10.11.2014</a:t>
            </a:fld>
            <a:endParaRPr lang="ru-RU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013F93-1C07-43B5-A9A3-2B7A677F41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953" y="1752600"/>
            <a:ext cx="3429000" cy="3886200"/>
          </a:xfrm>
          <a:prstGeom prst="ellipse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>
            <a:lvl1pPr indent="-228600" algn="l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indent="-228600" algn="l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indent="-228600" algn="l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indent="-228600" algn="l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indent="-228600" algn="l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362200"/>
            <a:ext cx="3429000" cy="3886200"/>
          </a:xfrm>
          <a:prstGeom prst="ellipse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>
            <a:lvl1pPr indent="-228600" algn="l" defTabSz="914400" rtl="0" eaLnBrk="1" latinLnBrk="0" hangingPunct="1">
              <a:buFont typeface="Wingdings" pitchFamily="2" charset="2"/>
              <a:buChar char="l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indent="-228600" algn="l" defTabSz="914400" rtl="0" eaLnBrk="1" latinLnBrk="0" hangingPunct="1">
              <a:buFont typeface="Arial" pitchFamily="34" charset="0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indent="-228600" algn="l" defTabSz="914400" rtl="0" eaLnBrk="1" latinLnBrk="0" hangingPunct="1">
              <a:buFont typeface="Wingdings" pitchFamily="2" charset="2"/>
              <a:buChar char="l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indent="-228600" algn="l" defTabSz="914400" rtl="0" eaLnBrk="1" latinLnBrk="0" hangingPunct="1">
              <a:buFont typeface="Arial" pitchFamily="34" charset="0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indent="-228600" algn="l" defTabSz="914400" rtl="0" eaLnBrk="1" latinLnBrk="0" hangingPunct="1">
              <a:buFont typeface="Wingdings" pitchFamily="2" charset="2"/>
              <a:buChar char="l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609600"/>
            <a:ext cx="6629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4CC52E-62E4-4F1A-BB38-E5E09F6757C9}" type="datetimeFigureOut">
              <a:rPr lang="ru-RU"/>
              <a:pPr>
                <a:defRPr/>
              </a:pPr>
              <a:t>10.11.2014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CA9A7-1704-4C93-B247-D186DD63E9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6200000">
            <a:off x="-870003" y="3147219"/>
            <a:ext cx="3429000" cy="639762"/>
          </a:xfrm>
          <a:prstGeom prst="rect">
            <a:avLst/>
          </a:prstGeom>
          <a:noFill/>
        </p:spPr>
        <p:txBody>
          <a:bodyPr anchor="ctr">
            <a:sp3d extrusionH="25400">
              <a:bevelT w="12700" h="12700"/>
              <a:extrusionClr>
                <a:schemeClr val="bg1">
                  <a:lumMod val="10000"/>
                  <a:lumOff val="90000"/>
                </a:schemeClr>
              </a:extrusionClr>
            </a:sp3d>
          </a:bodyPr>
          <a:lstStyle>
            <a:lvl1pPr marL="0" indent="0" algn="ctr">
              <a:buNone/>
              <a:defRPr sz="1800" b="0">
                <a:effectLst/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1755648"/>
            <a:ext cx="3200400" cy="3429000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 rot="16200000">
            <a:off x="3259278" y="3756819"/>
            <a:ext cx="3429000" cy="639762"/>
          </a:xfrm>
          <a:prstGeom prst="rect">
            <a:avLst/>
          </a:prstGeom>
          <a:noFill/>
        </p:spPr>
        <p:txBody>
          <a:bodyPr anchor="ctr">
            <a:sp3d extrusionH="25400">
              <a:bevelT w="12700" h="12700"/>
              <a:extrusionClr>
                <a:schemeClr val="bg1">
                  <a:lumMod val="10000"/>
                  <a:lumOff val="90000"/>
                </a:schemeClr>
              </a:extrusionClr>
            </a:sp3d>
          </a:bodyPr>
          <a:lstStyle>
            <a:lvl1pPr marL="0" indent="0" algn="ctr">
              <a:buNone/>
              <a:defRPr sz="1800" b="0">
                <a:effectLst/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81600" y="2359152"/>
            <a:ext cx="3200400" cy="3429000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429CDC-FBA0-44F3-94DF-2E3D73DC3C73}" type="datetimeFigureOut">
              <a:rPr lang="ru-RU"/>
              <a:pPr>
                <a:defRPr/>
              </a:pPr>
              <a:t>10.11.2014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F40725-3AC3-4747-8210-B3AECDF5E2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9FFC6F-0E96-42F1-AAD6-8AC5BD047C1E}" type="datetimeFigureOut">
              <a:rPr lang="ru-RU"/>
              <a:pPr>
                <a:defRPr/>
              </a:pPr>
              <a:t>10.11.2014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82BB31-52E0-4050-94C9-D03B0C4237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5A81F3-B526-4311-B29F-C10CF44A1158}" type="datetimeFigureOut">
              <a:rPr lang="ru-RU"/>
              <a:pPr>
                <a:defRPr/>
              </a:pPr>
              <a:t>10.11.2014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14C460-B83E-4C0D-AAF8-F7F5981713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2"/>
          <p:cNvGrpSpPr>
            <a:grpSpLocks/>
          </p:cNvGrpSpPr>
          <p:nvPr/>
        </p:nvGrpSpPr>
        <p:grpSpPr bwMode="auto">
          <a:xfrm>
            <a:off x="4695825" y="2133600"/>
            <a:ext cx="4448175" cy="4019550"/>
            <a:chOff x="4695702" y="2133600"/>
            <a:chExt cx="4448298" cy="4018808"/>
          </a:xfrm>
        </p:grpSpPr>
        <p:sp>
          <p:nvSpPr>
            <p:cNvPr id="6" name="Oval 9"/>
            <p:cNvSpPr/>
            <p:nvPr/>
          </p:nvSpPr>
          <p:spPr>
            <a:xfrm>
              <a:off x="4695702" y="5047712"/>
              <a:ext cx="1104931" cy="1104696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7" name="Oval 10"/>
            <p:cNvSpPr/>
            <p:nvPr/>
          </p:nvSpPr>
          <p:spPr>
            <a:xfrm>
              <a:off x="7065906" y="4571550"/>
              <a:ext cx="858861" cy="858679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8" name="Oval 11"/>
            <p:cNvSpPr/>
            <p:nvPr/>
          </p:nvSpPr>
          <p:spPr>
            <a:xfrm>
              <a:off x="5340245" y="4895340"/>
              <a:ext cx="1043017" cy="1042795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9" name="Oval 12"/>
            <p:cNvSpPr/>
            <p:nvPr/>
          </p:nvSpPr>
          <p:spPr>
            <a:xfrm>
              <a:off x="6694420" y="3047831"/>
              <a:ext cx="1839963" cy="184116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0" name="Oval 13"/>
            <p:cNvSpPr/>
            <p:nvPr/>
          </p:nvSpPr>
          <p:spPr>
            <a:xfrm>
              <a:off x="7916829" y="2133600"/>
              <a:ext cx="858861" cy="858679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1" name="Oval 14"/>
            <p:cNvSpPr/>
            <p:nvPr/>
          </p:nvSpPr>
          <p:spPr>
            <a:xfrm>
              <a:off x="7824752" y="2685948"/>
              <a:ext cx="1043016" cy="1042795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2" name="Oval 15"/>
            <p:cNvSpPr/>
            <p:nvPr/>
          </p:nvSpPr>
          <p:spPr>
            <a:xfrm>
              <a:off x="8653449" y="2870064"/>
              <a:ext cx="490551" cy="490447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3" name="Oval 17"/>
            <p:cNvSpPr/>
            <p:nvPr/>
          </p:nvSpPr>
          <p:spPr>
            <a:xfrm>
              <a:off x="6551541" y="5120723"/>
              <a:ext cx="307984" cy="306331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4" name="Oval 19"/>
            <p:cNvSpPr/>
            <p:nvPr/>
          </p:nvSpPr>
          <p:spPr>
            <a:xfrm>
              <a:off x="6781735" y="5561967"/>
              <a:ext cx="306396" cy="307918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5" name="Oval 20"/>
            <p:cNvSpPr/>
            <p:nvPr/>
          </p:nvSpPr>
          <p:spPr>
            <a:xfrm>
              <a:off x="6705533" y="5181037"/>
              <a:ext cx="306396" cy="307918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6" name="Oval 21"/>
            <p:cNvSpPr/>
            <p:nvPr/>
          </p:nvSpPr>
          <p:spPr>
            <a:xfrm>
              <a:off x="7073843" y="5120723"/>
              <a:ext cx="306396" cy="306331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</p:grpSp>
      <p:sp>
        <p:nvSpPr>
          <p:cNvPr id="17" name="Oval 24"/>
          <p:cNvSpPr/>
          <p:nvPr/>
        </p:nvSpPr>
        <p:spPr>
          <a:xfrm>
            <a:off x="3886200" y="5638800"/>
            <a:ext cx="304800" cy="3048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18" name="Oval 25"/>
          <p:cNvSpPr/>
          <p:nvPr/>
        </p:nvSpPr>
        <p:spPr>
          <a:xfrm>
            <a:off x="3319463" y="5148263"/>
            <a:ext cx="185737" cy="185737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19" name="Oval 23"/>
          <p:cNvSpPr/>
          <p:nvPr/>
        </p:nvSpPr>
        <p:spPr>
          <a:xfrm>
            <a:off x="3225800" y="5103813"/>
            <a:ext cx="185738" cy="185737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4048"/>
            <a:ext cx="2130552" cy="3044952"/>
          </a:xfrm>
          <a:noFill/>
          <a:ln>
            <a:noFill/>
          </a:ln>
          <a:scene3d>
            <a:camera prst="orthographicFront"/>
            <a:lightRig rig="threePt" dir="t"/>
          </a:scene3d>
          <a:sp3d>
            <a:bevelT w="12700" h="12700"/>
          </a:sp3d>
        </p:spPr>
        <p:txBody>
          <a:bodyPr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200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5600" y="927847"/>
            <a:ext cx="4114800" cy="4114800"/>
          </a:xfrm>
          <a:solidFill>
            <a:schemeClr val="bg1"/>
          </a:solidFill>
          <a:ln w="101600">
            <a:solidFill>
              <a:schemeClr val="tx2">
                <a:alpha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/>
          <a:lstStyle>
            <a:lvl1pPr marL="228600" indent="-228600" algn="l" defTabSz="914400" rtl="0" eaLnBrk="1" latinLnBrk="0" hangingPunct="1">
              <a:spcBef>
                <a:spcPts val="1800"/>
              </a:spcBef>
              <a:buFont typeface="Wingdings" pitchFamily="2" charset="2"/>
              <a:buChar char="l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1175" indent="-228600" algn="l" defTabSz="914400" rtl="0" eaLnBrk="1" latinLnBrk="0" hangingPunct="1">
              <a:spcBef>
                <a:spcPts val="1800"/>
              </a:spcBef>
              <a:buFont typeface="Arial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06450" indent="-228600" algn="l" defTabSz="914400" rtl="0" eaLnBrk="1" latinLnBrk="0" hangingPunct="1">
              <a:spcBef>
                <a:spcPts val="1800"/>
              </a:spcBef>
              <a:buFont typeface="Wingdings" pitchFamily="2" charset="2"/>
              <a:buChar char="l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89025" indent="-228600" algn="l" defTabSz="914400" rtl="0" eaLnBrk="1" latinLnBrk="0" hangingPunct="1">
              <a:spcBef>
                <a:spcPts val="1800"/>
              </a:spcBef>
              <a:buFont typeface="Arial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ts val="1800"/>
              </a:spcBef>
              <a:buFont typeface="Wingdings" pitchFamily="2" charset="2"/>
              <a:buChar char="l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4645152"/>
            <a:ext cx="2514600" cy="1600200"/>
          </a:xfrm>
          <a:solidFill>
            <a:schemeClr val="tx2">
              <a:alpha val="20000"/>
            </a:schemeClr>
          </a:solidFill>
          <a:ln>
            <a:noFill/>
          </a:ln>
        </p:spPr>
        <p:txBody>
          <a:bodyPr lIns="0" rIns="0"/>
          <a:lstStyle>
            <a:lvl1pPr marL="0" indent="0" algn="ctr"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0C1E48-A861-40D0-9D8A-E3561FCDDCA7}" type="datetimeFigureOut">
              <a:rPr lang="ru-RU"/>
              <a:pPr>
                <a:defRPr/>
              </a:pPr>
              <a:t>10.11.2014</a:t>
            </a:fld>
            <a:endParaRPr lang="ru-RU"/>
          </a:p>
        </p:txBody>
      </p:sp>
      <p:sp>
        <p:nvSpPr>
          <p:cNvPr id="2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3850E-51C2-4E3C-94F3-520EE45BBB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1"/>
          <p:cNvGrpSpPr>
            <a:grpSpLocks/>
          </p:cNvGrpSpPr>
          <p:nvPr/>
        </p:nvGrpSpPr>
        <p:grpSpPr bwMode="auto">
          <a:xfrm>
            <a:off x="3775075" y="2133600"/>
            <a:ext cx="5368925" cy="4724400"/>
            <a:chOff x="0" y="0"/>
            <a:chExt cx="2222500" cy="1955800"/>
          </a:xfrm>
        </p:grpSpPr>
        <p:sp>
          <p:nvSpPr>
            <p:cNvPr id="6" name="Oval 7"/>
            <p:cNvSpPr/>
            <p:nvPr/>
          </p:nvSpPr>
          <p:spPr>
            <a:xfrm>
              <a:off x="686070" y="152468"/>
              <a:ext cx="914104" cy="914153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7" name="Oval 8"/>
            <p:cNvSpPr/>
            <p:nvPr/>
          </p:nvSpPr>
          <p:spPr>
            <a:xfrm>
              <a:off x="381150" y="1206602"/>
              <a:ext cx="456723" cy="457405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8" name="Oval 9"/>
            <p:cNvSpPr/>
            <p:nvPr/>
          </p:nvSpPr>
          <p:spPr>
            <a:xfrm>
              <a:off x="686070" y="914153"/>
              <a:ext cx="355521" cy="35554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9" name="Oval 10"/>
            <p:cNvSpPr/>
            <p:nvPr/>
          </p:nvSpPr>
          <p:spPr>
            <a:xfrm>
              <a:off x="647955" y="1142855"/>
              <a:ext cx="431751" cy="431774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0" name="Oval 11"/>
            <p:cNvSpPr/>
            <p:nvPr/>
          </p:nvSpPr>
          <p:spPr>
            <a:xfrm>
              <a:off x="457380" y="0"/>
              <a:ext cx="761643" cy="761684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1" name="Oval 12"/>
            <p:cNvSpPr/>
            <p:nvPr/>
          </p:nvSpPr>
          <p:spPr>
            <a:xfrm>
              <a:off x="1714519" y="0"/>
              <a:ext cx="355521" cy="35554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2" name="Oval 13"/>
            <p:cNvSpPr/>
            <p:nvPr/>
          </p:nvSpPr>
          <p:spPr>
            <a:xfrm>
              <a:off x="1676404" y="228702"/>
              <a:ext cx="431751" cy="431775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3" name="Oval 14"/>
            <p:cNvSpPr/>
            <p:nvPr/>
          </p:nvSpPr>
          <p:spPr>
            <a:xfrm>
              <a:off x="2019439" y="304937"/>
              <a:ext cx="203061" cy="203072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4" name="Oval 15"/>
            <p:cNvSpPr/>
            <p:nvPr/>
          </p:nvSpPr>
          <p:spPr>
            <a:xfrm>
              <a:off x="1028449" y="1524026"/>
              <a:ext cx="203718" cy="203072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5" name="Oval 16"/>
            <p:cNvSpPr/>
            <p:nvPr/>
          </p:nvSpPr>
          <p:spPr>
            <a:xfrm>
              <a:off x="88716" y="1066621"/>
              <a:ext cx="127488" cy="127495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6" name="Oval 17"/>
            <p:cNvSpPr/>
            <p:nvPr/>
          </p:nvSpPr>
          <p:spPr>
            <a:xfrm>
              <a:off x="914104" y="1752728"/>
              <a:ext cx="203718" cy="203072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7" name="Oval 18"/>
            <p:cNvSpPr/>
            <p:nvPr/>
          </p:nvSpPr>
          <p:spPr>
            <a:xfrm>
              <a:off x="0" y="1244719"/>
              <a:ext cx="126831" cy="126838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8" name="Oval 19"/>
            <p:cNvSpPr/>
            <p:nvPr/>
          </p:nvSpPr>
          <p:spPr>
            <a:xfrm>
              <a:off x="152460" y="1092251"/>
              <a:ext cx="126831" cy="126838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9" name="Oval 20"/>
            <p:cNvSpPr/>
            <p:nvPr/>
          </p:nvSpPr>
          <p:spPr>
            <a:xfrm>
              <a:off x="304920" y="1066621"/>
              <a:ext cx="126831" cy="127495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2133600" cy="3048000"/>
          </a:xfrm>
          <a:noFill/>
          <a:ln>
            <a:noFill/>
          </a:ln>
          <a:scene3d>
            <a:camera prst="orthographicFront"/>
            <a:lightRig rig="threePt" dir="t"/>
          </a:scene3d>
          <a:sp3d>
            <a:bevelT w="12700" h="12700"/>
          </a:sp3d>
        </p:spPr>
        <p:txBody>
          <a:bodyPr anchor="b">
            <a:noAutofit/>
          </a:bodyPr>
          <a:lstStyle>
            <a:lvl1pPr algn="l">
              <a:defRPr sz="4000" kern="1200" spc="200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4648200"/>
            <a:ext cx="3200400" cy="1524000"/>
          </a:xfrm>
        </p:spPr>
        <p:txBody>
          <a:bodyPr lIns="0" rIns="0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14600" y="685800"/>
            <a:ext cx="4572000" cy="4572000"/>
          </a:xfrm>
          <a:prstGeom prst="ellipse">
            <a:avLst/>
          </a:prstGeom>
          <a:solidFill>
            <a:schemeClr val="bg1"/>
          </a:solidFill>
          <a:ln w="101600">
            <a:solidFill>
              <a:schemeClr val="tx2">
                <a:alpha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noProof="0"/>
          </a:p>
        </p:txBody>
      </p:sp>
      <p:sp>
        <p:nvSpPr>
          <p:cNvPr id="2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C61D20-6C93-4F80-A2E0-A6B17E47A095}" type="datetimeFigureOut">
              <a:rPr lang="ru-RU"/>
              <a:pPr>
                <a:defRPr/>
              </a:pPr>
              <a:t>10.11.2014</a:t>
            </a:fld>
            <a:endParaRPr lang="ru-RU"/>
          </a:p>
        </p:txBody>
      </p:sp>
      <p:sp>
        <p:nvSpPr>
          <p:cNvPr id="2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166CBF-2900-4FFA-8BB5-5343DF7E50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7800" y="609600"/>
            <a:ext cx="6629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threePt" dir="t"/>
            </a:scene3d>
            <a:sp3d extrusionH="25400">
              <a:bevelT w="12700" h="12700"/>
              <a:extrusionClr>
                <a:schemeClr val="bg1">
                  <a:lumMod val="10000"/>
                  <a:lumOff val="90000"/>
                </a:schemeClr>
              </a:extrusionClr>
            </a:sp3d>
          </a:bodyPr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901825"/>
            <a:ext cx="6629400" cy="4224338"/>
          </a:xfrm>
          <a:prstGeom prst="ellipse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horz" lIns="45720" tIns="45720" rIns="45720" bIns="45720" rtlCol="0" anchor="t" anchorCtr="0">
            <a:normAutofit/>
            <a:scene3d>
              <a:camera prst="orthographicFront"/>
              <a:lightRig rig="threePt" dir="t"/>
            </a:scene3d>
            <a:sp3d extrusionH="25400"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21450"/>
            <a:ext cx="2133600" cy="2603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3A05A59-05F8-42EE-9A93-E0C37C5F6C9A}" type="datetimeFigureOut">
              <a:rPr lang="ru-RU"/>
              <a:pPr>
                <a:defRPr/>
              </a:pPr>
              <a:t>10.11.2014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21450"/>
            <a:ext cx="2895600" cy="2603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21450"/>
            <a:ext cx="2133600" cy="2603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AC021E7-D536-44BD-B519-B4A46DF59D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9" name="Oval 58"/>
          <p:cNvSpPr/>
          <p:nvPr/>
        </p:nvSpPr>
        <p:spPr>
          <a:xfrm>
            <a:off x="685800" y="152400"/>
            <a:ext cx="914400" cy="9144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62" name="Oval 61"/>
          <p:cNvSpPr/>
          <p:nvPr/>
        </p:nvSpPr>
        <p:spPr>
          <a:xfrm>
            <a:off x="381000" y="1206500"/>
            <a:ext cx="457200" cy="4572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63" name="Oval 62"/>
          <p:cNvSpPr/>
          <p:nvPr/>
        </p:nvSpPr>
        <p:spPr>
          <a:xfrm>
            <a:off x="685800" y="914400"/>
            <a:ext cx="355600" cy="3556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64" name="Oval 63"/>
          <p:cNvSpPr/>
          <p:nvPr/>
        </p:nvSpPr>
        <p:spPr>
          <a:xfrm>
            <a:off x="647700" y="1143000"/>
            <a:ext cx="431800" cy="4318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65" name="Oval 64"/>
          <p:cNvSpPr/>
          <p:nvPr/>
        </p:nvSpPr>
        <p:spPr>
          <a:xfrm>
            <a:off x="457200" y="0"/>
            <a:ext cx="762000" cy="762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66" name="Oval 65"/>
          <p:cNvSpPr/>
          <p:nvPr/>
        </p:nvSpPr>
        <p:spPr>
          <a:xfrm>
            <a:off x="1714500" y="0"/>
            <a:ext cx="355600" cy="3556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67" name="Oval 66"/>
          <p:cNvSpPr/>
          <p:nvPr/>
        </p:nvSpPr>
        <p:spPr>
          <a:xfrm>
            <a:off x="1676400" y="228600"/>
            <a:ext cx="431800" cy="4318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68" name="Oval 67"/>
          <p:cNvSpPr/>
          <p:nvPr/>
        </p:nvSpPr>
        <p:spPr>
          <a:xfrm>
            <a:off x="2019300" y="304800"/>
            <a:ext cx="203200" cy="2032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69" name="Oval 68"/>
          <p:cNvSpPr/>
          <p:nvPr/>
        </p:nvSpPr>
        <p:spPr>
          <a:xfrm>
            <a:off x="1028700" y="1524000"/>
            <a:ext cx="203200" cy="2032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70" name="Oval 69"/>
          <p:cNvSpPr/>
          <p:nvPr/>
        </p:nvSpPr>
        <p:spPr>
          <a:xfrm>
            <a:off x="88900" y="1066800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71" name="Oval 70"/>
          <p:cNvSpPr/>
          <p:nvPr/>
        </p:nvSpPr>
        <p:spPr>
          <a:xfrm>
            <a:off x="914400" y="1752600"/>
            <a:ext cx="203200" cy="2032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72" name="Oval 71"/>
          <p:cNvSpPr/>
          <p:nvPr/>
        </p:nvSpPr>
        <p:spPr>
          <a:xfrm>
            <a:off x="0" y="1244600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73" name="Oval 72"/>
          <p:cNvSpPr/>
          <p:nvPr/>
        </p:nvSpPr>
        <p:spPr>
          <a:xfrm>
            <a:off x="152400" y="1092200"/>
            <a:ext cx="127000" cy="127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74" name="Oval 73"/>
          <p:cNvSpPr/>
          <p:nvPr/>
        </p:nvSpPr>
        <p:spPr>
          <a:xfrm>
            <a:off x="304800" y="1066800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77" name="Oval 76"/>
          <p:cNvSpPr/>
          <p:nvPr/>
        </p:nvSpPr>
        <p:spPr>
          <a:xfrm rot="6197586" flipV="1">
            <a:off x="7932738" y="5568950"/>
            <a:ext cx="914400" cy="9144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80" name="Oval 79"/>
          <p:cNvSpPr/>
          <p:nvPr/>
        </p:nvSpPr>
        <p:spPr>
          <a:xfrm rot="6197586" flipV="1">
            <a:off x="8634413" y="4733925"/>
            <a:ext cx="457200" cy="4572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81" name="Oval 80"/>
          <p:cNvSpPr/>
          <p:nvPr/>
        </p:nvSpPr>
        <p:spPr>
          <a:xfrm rot="6197586" flipV="1">
            <a:off x="8293100" y="4953000"/>
            <a:ext cx="355600" cy="3556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82" name="Oval 81"/>
          <p:cNvSpPr/>
          <p:nvPr/>
        </p:nvSpPr>
        <p:spPr>
          <a:xfrm rot="6197586" flipV="1">
            <a:off x="8513763" y="4976813"/>
            <a:ext cx="431800" cy="4318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83" name="Oval 82"/>
          <p:cNvSpPr/>
          <p:nvPr/>
        </p:nvSpPr>
        <p:spPr>
          <a:xfrm rot="6197586" flipV="1">
            <a:off x="7856538" y="5295900"/>
            <a:ext cx="762000" cy="762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84" name="Oval 83"/>
          <p:cNvSpPr/>
          <p:nvPr/>
        </p:nvSpPr>
        <p:spPr>
          <a:xfrm rot="6197586" flipV="1">
            <a:off x="200025" y="5915025"/>
            <a:ext cx="215900" cy="2159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85" name="Oval 84"/>
          <p:cNvSpPr/>
          <p:nvPr/>
        </p:nvSpPr>
        <p:spPr>
          <a:xfrm rot="6197586" flipV="1">
            <a:off x="7388225" y="5767388"/>
            <a:ext cx="431800" cy="4318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86" name="Oval 85"/>
          <p:cNvSpPr/>
          <p:nvPr/>
        </p:nvSpPr>
        <p:spPr>
          <a:xfrm rot="6197586" flipV="1">
            <a:off x="7412038" y="6096000"/>
            <a:ext cx="203200" cy="2032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87" name="Oval 86"/>
          <p:cNvSpPr/>
          <p:nvPr/>
        </p:nvSpPr>
        <p:spPr>
          <a:xfrm rot="6197586" flipV="1">
            <a:off x="7639050" y="6462713"/>
            <a:ext cx="203200" cy="2032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88" name="Oval 87"/>
          <p:cNvSpPr/>
          <p:nvPr/>
        </p:nvSpPr>
        <p:spPr>
          <a:xfrm rot="6197586" flipV="1">
            <a:off x="8607425" y="4384675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89" name="Oval 88"/>
          <p:cNvSpPr/>
          <p:nvPr/>
        </p:nvSpPr>
        <p:spPr>
          <a:xfrm rot="6197586" flipV="1">
            <a:off x="7888288" y="6403975"/>
            <a:ext cx="203200" cy="2032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90" name="Oval 89"/>
          <p:cNvSpPr/>
          <p:nvPr/>
        </p:nvSpPr>
        <p:spPr>
          <a:xfrm rot="6197586" flipV="1">
            <a:off x="8801100" y="4338638"/>
            <a:ext cx="127000" cy="127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91" name="Oval 90"/>
          <p:cNvSpPr/>
          <p:nvPr/>
        </p:nvSpPr>
        <p:spPr>
          <a:xfrm rot="6197586" flipV="1">
            <a:off x="8616950" y="4451350"/>
            <a:ext cx="127000" cy="127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92" name="Oval 91"/>
          <p:cNvSpPr/>
          <p:nvPr/>
        </p:nvSpPr>
        <p:spPr>
          <a:xfrm rot="6197586" flipV="1">
            <a:off x="8558213" y="4594225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95" name="Oval 94"/>
          <p:cNvSpPr/>
          <p:nvPr/>
        </p:nvSpPr>
        <p:spPr>
          <a:xfrm rot="6197586" flipV="1">
            <a:off x="242888" y="6242050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96" name="Oval 95"/>
          <p:cNvSpPr/>
          <p:nvPr/>
        </p:nvSpPr>
        <p:spPr>
          <a:xfrm rot="6197586" flipV="1">
            <a:off x="436563" y="6196013"/>
            <a:ext cx="127000" cy="127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97" name="Oval 96"/>
          <p:cNvSpPr/>
          <p:nvPr/>
        </p:nvSpPr>
        <p:spPr>
          <a:xfrm rot="6197586" flipV="1">
            <a:off x="254000" y="6308725"/>
            <a:ext cx="127000" cy="127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98" name="Oval 97"/>
          <p:cNvSpPr/>
          <p:nvPr/>
        </p:nvSpPr>
        <p:spPr>
          <a:xfrm rot="6197586" flipV="1">
            <a:off x="193675" y="6451600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  <p:sldLayoutId id="2147483866" r:id="rId12"/>
    <p:sldLayoutId id="2147483854" r:id="rId13"/>
  </p:sldLayoutIdLst>
  <p:txStyles>
    <p:titleStyle>
      <a:lvl1pPr algn="l" rtl="0" fontAlgn="base">
        <a:spcBef>
          <a:spcPct val="0"/>
        </a:spcBef>
        <a:spcAft>
          <a:spcPct val="0"/>
        </a:spcAft>
        <a:defRPr sz="4000" kern="1200" spc="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Impact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Impact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Impact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Impac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Impac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Impac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Impac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Impact" pitchFamily="34" charset="0"/>
        </a:defRPr>
      </a:lvl9pPr>
    </p:titleStyle>
    <p:bodyStyle>
      <a:lvl1pPr marL="228600" indent="-228600" algn="l" rtl="0" fontAlgn="base">
        <a:spcBef>
          <a:spcPts val="1800"/>
        </a:spcBef>
        <a:spcAft>
          <a:spcPct val="0"/>
        </a:spcAft>
        <a:buFont typeface="Wingdings" pitchFamily="2" charset="2"/>
        <a:buChar char=""/>
        <a:defRPr kern="1200">
          <a:solidFill>
            <a:schemeClr val="tx1"/>
          </a:solidFill>
          <a:effectLst>
            <a:outerShdw blurRad="76200" sx="101000" sy="101000" algn="ctr" rotWithShape="0">
              <a:schemeClr val="tx1">
                <a:lumMod val="85000"/>
                <a:alpha val="40000"/>
              </a:schemeClr>
            </a:outerShdw>
          </a:effectLst>
          <a:latin typeface="+mn-lt"/>
          <a:ea typeface="+mn-ea"/>
          <a:cs typeface="+mn-cs"/>
        </a:defRPr>
      </a:lvl1pPr>
      <a:lvl2pPr marL="514350" indent="-228600" algn="l" rtl="0" fontAlgn="base">
        <a:spcBef>
          <a:spcPts val="1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effectLst>
            <a:outerShdw blurRad="76200" sx="101000" sy="101000" algn="ctr" rotWithShape="0">
              <a:schemeClr val="tx1">
                <a:lumMod val="85000"/>
                <a:alpha val="40000"/>
              </a:schemeClr>
            </a:outerShdw>
          </a:effectLst>
          <a:latin typeface="+mn-lt"/>
          <a:ea typeface="+mn-ea"/>
          <a:cs typeface="+mn-cs"/>
        </a:defRPr>
      </a:lvl2pPr>
      <a:lvl3pPr marL="806450" indent="-228600" algn="l" rtl="0" fontAlgn="base">
        <a:spcBef>
          <a:spcPts val="1000"/>
        </a:spcBef>
        <a:spcAft>
          <a:spcPct val="0"/>
        </a:spcAft>
        <a:buFont typeface="Wingdings" pitchFamily="2" charset="2"/>
        <a:buChar char=""/>
        <a:defRPr kern="1200">
          <a:solidFill>
            <a:schemeClr val="tx1"/>
          </a:solidFill>
          <a:effectLst>
            <a:outerShdw blurRad="76200" sx="101000" sy="101000" algn="ctr" rotWithShape="0">
              <a:schemeClr val="tx1">
                <a:lumMod val="85000"/>
                <a:alpha val="40000"/>
              </a:schemeClr>
            </a:outerShdw>
          </a:effectLst>
          <a:latin typeface="+mn-lt"/>
          <a:ea typeface="+mn-ea"/>
          <a:cs typeface="+mn-cs"/>
        </a:defRPr>
      </a:lvl3pPr>
      <a:lvl4pPr marL="1089025" indent="-228600" algn="l" rtl="0" fontAlgn="base">
        <a:spcBef>
          <a:spcPts val="1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effectLst>
            <a:outerShdw blurRad="76200" sx="101000" sy="101000" algn="ctr" rotWithShape="0">
              <a:schemeClr val="tx1">
                <a:lumMod val="85000"/>
                <a:alpha val="40000"/>
              </a:schemeClr>
            </a:outerShdw>
          </a:effectLst>
          <a:latin typeface="+mn-lt"/>
          <a:ea typeface="+mn-ea"/>
          <a:cs typeface="+mn-cs"/>
        </a:defRPr>
      </a:lvl4pPr>
      <a:lvl5pPr marL="1371600" indent="-228600" algn="l" rtl="0" fontAlgn="base">
        <a:spcBef>
          <a:spcPts val="1000"/>
        </a:spcBef>
        <a:spcAft>
          <a:spcPct val="0"/>
        </a:spcAft>
        <a:buFont typeface="Wingdings" pitchFamily="2" charset="2"/>
        <a:buChar char="l"/>
        <a:defRPr kern="1200">
          <a:solidFill>
            <a:schemeClr val="tx1"/>
          </a:solidFill>
          <a:effectLst>
            <a:outerShdw blurRad="76200" sx="101000" sy="101000" algn="ctr" rotWithShape="0">
              <a:schemeClr val="tx1">
                <a:lumMod val="85000"/>
                <a:alpha val="40000"/>
              </a:scheme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548680"/>
            <a:ext cx="5112568" cy="139128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</a:rPr>
              <a:t>Волшебные сказки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5363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8263" y="-315913"/>
            <a:ext cx="4668837" cy="5219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Рисунок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13" y="4330700"/>
            <a:ext cx="3509962" cy="239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Рисунок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4213" y="2060575"/>
            <a:ext cx="1438275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50800" y="2030413"/>
            <a:ext cx="1438275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Рисунок 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03488" y="2030413"/>
            <a:ext cx="216535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15875"/>
            <a:ext cx="73850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7950" y="-34925"/>
            <a:ext cx="9583738" cy="723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463"/>
            <a:ext cx="9144000" cy="684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Рисунок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95738" y="2665413"/>
            <a:ext cx="1752600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825828">
            <a:off x="5697538" y="2133600"/>
            <a:ext cx="3324225" cy="460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Рисунок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979463">
            <a:off x="490538" y="2811463"/>
            <a:ext cx="3375025" cy="417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260648"/>
            <a:ext cx="8640960" cy="244827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400" dirty="0" smtClean="0"/>
              <a:t>В волшебных сказках рассказывается о подвигах и приключениях героев, которым всегда выпадают на долю трудные задачи: защитить от врага родную землю, достать какой-нибудь волшебный предмет, победить </a:t>
            </a:r>
            <a:r>
              <a:rPr lang="ru-RU" sz="2400" dirty="0" err="1" smtClean="0"/>
              <a:t>Кащея</a:t>
            </a:r>
            <a:r>
              <a:rPr lang="ru-RU" sz="2400" dirty="0" smtClean="0"/>
              <a:t>, Змея, ведьму.</a:t>
            </a:r>
            <a:endParaRPr lang="ru-RU" sz="2400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712968" cy="141575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400" dirty="0" smtClean="0"/>
              <a:t>Герои волшебных сказок поднимаются выше туч, попадают в подземное царство, достают мёртвую и живую воду, побеждают смерть. </a:t>
            </a:r>
            <a:endParaRPr lang="ru-RU" sz="2400" dirty="0"/>
          </a:p>
        </p:txBody>
      </p:sp>
      <p:pic>
        <p:nvPicPr>
          <p:cNvPr id="17410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1916113"/>
            <a:ext cx="6288087" cy="471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564904"/>
            <a:ext cx="8784976" cy="1872208"/>
          </a:xfrm>
        </p:spPr>
        <p:txBody>
          <a:bodyPr/>
          <a:lstStyle/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dirty="0" smtClean="0"/>
              <a:t>Им помогают ковры-самолёты, сапоги-скороходы другие волшебные предметы, а также говорящие растения и животные. </a:t>
            </a:r>
            <a:endParaRPr lang="ru-RU" dirty="0"/>
          </a:p>
        </p:txBody>
      </p:sp>
      <p:pic>
        <p:nvPicPr>
          <p:cNvPr id="18434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175" y="31750"/>
            <a:ext cx="3371850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19788" y="4641850"/>
            <a:ext cx="3230562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Рисунок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3188" y="4632325"/>
            <a:ext cx="3297237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Рисунок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49988" y="31750"/>
            <a:ext cx="2879725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Рисунок 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76675" y="3941763"/>
            <a:ext cx="1527175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Рисунок 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771900" y="115888"/>
            <a:ext cx="1736725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260648"/>
            <a:ext cx="66294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 smtClean="0"/>
              <a:t>Обычно волшебная сказка начинается с присказки: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4600" y="1916832"/>
            <a:ext cx="6629400" cy="422452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000" dirty="0" smtClean="0"/>
              <a:t>«В некотором царстве, в некотором государстве…»;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000" dirty="0" smtClean="0"/>
              <a:t>«На море, на океане, на острове Буяне стоит дуб зелёный, под тем дубом стол золочёный, на столе бык печёный, садись, кушай, мою сказку слушай…»</a:t>
            </a:r>
            <a:endParaRPr lang="ru-RU" sz="2000" dirty="0"/>
          </a:p>
        </p:txBody>
      </p:sp>
      <p:pic>
        <p:nvPicPr>
          <p:cNvPr id="19459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" y="269875"/>
            <a:ext cx="2938462" cy="658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107504" y="2132856"/>
            <a:ext cx="3429000" cy="38862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400" dirty="0" smtClean="0"/>
              <a:t>«Вот вам сказка, а мне бубликов связка»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715000" y="2204864"/>
            <a:ext cx="3429000" cy="38862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400" dirty="0" smtClean="0"/>
              <a:t>«Я там был, мёд-пиво пил, по усам текло, а в рот не попало»</a:t>
            </a:r>
            <a:endParaRPr lang="ru-RU" sz="24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59632" y="116632"/>
            <a:ext cx="7493496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 smtClean="0"/>
              <a:t>Сказки часто завершаются концовкой:</a:t>
            </a:r>
            <a:endParaRPr lang="ru-RU" sz="2800" dirty="0"/>
          </a:p>
        </p:txBody>
      </p:sp>
      <p:pic>
        <p:nvPicPr>
          <p:cNvPr id="20484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8038" y="882650"/>
            <a:ext cx="2395537" cy="597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Рисунок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8175" y="1268413"/>
            <a:ext cx="4568825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568952" cy="108012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400" dirty="0" smtClean="0"/>
              <a:t>Приключения героев волшебной сказки обычно повторяются три раза</a:t>
            </a:r>
            <a:endParaRPr lang="ru-RU" sz="2400" dirty="0"/>
          </a:p>
        </p:txBody>
      </p:sp>
      <p:pic>
        <p:nvPicPr>
          <p:cNvPr id="21507" name="Рисунок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04700">
            <a:off x="5151438" y="1587500"/>
            <a:ext cx="4318000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Рисунок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888144">
            <a:off x="-180975" y="1700213"/>
            <a:ext cx="3228975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Рисунок 1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51050" y="3530600"/>
            <a:ext cx="3735388" cy="334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364088" y="260648"/>
            <a:ext cx="3200400" cy="1524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000" dirty="0" smtClean="0"/>
              <a:t>Число три вообще часто встречается в сказках</a:t>
            </a:r>
            <a:endParaRPr lang="ru-RU" sz="2000" dirty="0"/>
          </a:p>
        </p:txBody>
      </p:sp>
      <p:pic>
        <p:nvPicPr>
          <p:cNvPr id="22530" name="Рисунок 1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61938" y="-26988"/>
            <a:ext cx="4762501" cy="2581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Рисунок 1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20360">
            <a:off x="5486400" y="1652588"/>
            <a:ext cx="3657600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Рисунок 1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7938" y="2044700"/>
            <a:ext cx="3476626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Рисунок 1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806071">
            <a:off x="3248025" y="3471863"/>
            <a:ext cx="4848225" cy="363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Рисунок 1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09963" y="1916113"/>
            <a:ext cx="1981200" cy="197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65175"/>
            <a:ext cx="4781550" cy="590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32325" y="44450"/>
            <a:ext cx="4514850" cy="662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bbles">
      <a:majorFont>
        <a:latin typeface="Impact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mic Sans M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Bubb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85000"/>
                <a:satMod val="150000"/>
              </a:schemeClr>
            </a:gs>
            <a:gs pos="35000">
              <a:schemeClr val="phClr">
                <a:tint val="70000"/>
                <a:shade val="90000"/>
                <a:alpha val="85000"/>
                <a:satMod val="200000"/>
              </a:schemeClr>
            </a:gs>
            <a:gs pos="100000">
              <a:schemeClr val="phClr">
                <a:tint val="90000"/>
                <a:shade val="100000"/>
                <a:alpha val="85000"/>
                <a:satMod val="250000"/>
              </a:schemeClr>
            </a:gs>
          </a:gsLst>
          <a:lin ang="0" scaled="1"/>
        </a:gradFill>
        <a:gradFill rotWithShape="1">
          <a:gsLst>
            <a:gs pos="0">
              <a:schemeClr val="phClr">
                <a:shade val="40000"/>
                <a:satMod val="115000"/>
              </a:schemeClr>
            </a:gs>
            <a:gs pos="80000">
              <a:schemeClr val="phClr">
                <a:shade val="90000"/>
                <a:satMod val="130000"/>
              </a:schemeClr>
            </a:gs>
            <a:gs pos="100000">
              <a:schemeClr val="phClr">
                <a:shade val="100000"/>
                <a:satMod val="150000"/>
              </a:schemeClr>
            </a:gs>
          </a:gsLst>
          <a:lin ang="7800000" scaled="0"/>
        </a:gradFill>
      </a:fillStyleLst>
      <a:lnStyleLst>
        <a:ln w="254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4450" cap="flat" cmpd="sng" algn="ctr">
          <a:solidFill>
            <a:schemeClr val="phClr">
              <a:alpha val="80000"/>
              <a:satMod val="110000"/>
            </a:schemeClr>
          </a:solidFill>
          <a:prstDash val="solid"/>
        </a:ln>
        <a:ln w="63500" cap="flat" cmpd="sng" algn="ctr">
          <a:solidFill>
            <a:schemeClr val="phClr">
              <a:alpha val="80000"/>
              <a:satMod val="115000"/>
            </a:schemeClr>
          </a:solidFill>
          <a:prstDash val="solid"/>
        </a:ln>
      </a:lnStyleLst>
      <a:effectStyleLst>
        <a:effectStyle>
          <a:effectLst>
            <a:innerShdw blurRad="50800" dist="25400" dir="13500000">
              <a:srgbClr val="FFFFFF">
                <a:alpha val="75000"/>
              </a:srgbClr>
            </a:innerShdw>
          </a:effectLst>
        </a:effectStyle>
        <a:effectStyle>
          <a:effectLst>
            <a:innerShdw blurRad="76200" dist="25400" dir="13500000">
              <a:srgbClr val="FFFFFF">
                <a:alpha val="75000"/>
              </a:srgbClr>
            </a:innerShdw>
            <a:reflection blurRad="63500" stA="35000" endPos="35000" dist="12700" dir="5400000" sy="-100000" rotWithShape="0"/>
          </a:effectLst>
        </a:effectStyle>
        <a:effectStyle>
          <a:effectLst>
            <a:reflection blurRad="63500" stA="35000" endPos="35000" dist="12700" dir="5400000" sy="-100000" rotWithShape="0"/>
          </a:effectLst>
          <a:scene3d>
            <a:camera prst="orthographicFront">
              <a:rot lat="0" lon="0" rev="0"/>
            </a:camera>
            <a:lightRig rig="balanced" dir="bl">
              <a:rot lat="0" lon="0" rev="7800000"/>
            </a:lightRig>
          </a:scene3d>
          <a:sp3d prstMaterial="translucentPowder">
            <a:bevelT h="50800"/>
          </a:sp3d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shade val="80000"/>
                <a:satMod val="125000"/>
              </a:schemeClr>
            </a:gs>
            <a:gs pos="100000">
              <a:schemeClr val="phClr">
                <a:tint val="100000"/>
                <a:satMod val="125000"/>
                <a:lumOff val="40000"/>
                <a:lumMod val="100000"/>
              </a:schemeClr>
            </a:gs>
          </a:gsLst>
          <a:lin ang="7800000" scaled="1"/>
        </a:gradFill>
        <a:gradFill rotWithShape="1">
          <a:gsLst>
            <a:gs pos="0">
              <a:schemeClr val="phClr">
                <a:shade val="95000"/>
                <a:lumMod val="95000"/>
              </a:schemeClr>
            </a:gs>
            <a:gs pos="60000">
              <a:schemeClr val="phClr">
                <a:satMod val="125000"/>
                <a:lumOff val="10000"/>
                <a:lumMod val="100000"/>
              </a:schemeClr>
            </a:gs>
            <a:gs pos="100000">
              <a:schemeClr val="phClr">
                <a:shade val="95000"/>
                <a:satMod val="135000"/>
                <a:lumOff val="50000"/>
                <a:lumMod val="100000"/>
              </a:schemeClr>
            </a:gs>
          </a:gsLst>
          <a:lin ang="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65</TotalTime>
  <Words>0</Words>
  <Application>Microsoft Office PowerPoint</Application>
  <PresentationFormat>Экран 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13</vt:i4>
      </vt:variant>
      <vt:variant>
        <vt:lpstr>Заголовки слайдов</vt:lpstr>
      </vt:variant>
      <vt:variant>
        <vt:i4>12</vt:i4>
      </vt:variant>
    </vt:vector>
  </HeadingPairs>
  <TitlesOfParts>
    <vt:vector size="30" baseType="lpstr">
      <vt:lpstr>Comic Sans MS</vt:lpstr>
      <vt:lpstr>Arial</vt:lpstr>
      <vt:lpstr>Impact</vt:lpstr>
      <vt:lpstr>Wingdings</vt:lpstr>
      <vt:lpstr>Calibri</vt:lpstr>
      <vt:lpstr>Тема1</vt:lpstr>
      <vt:lpstr>Тема1</vt:lpstr>
      <vt:lpstr>Тема1</vt:lpstr>
      <vt:lpstr>Тема1</vt:lpstr>
      <vt:lpstr>Тема1</vt:lpstr>
      <vt:lpstr>Тема1</vt:lpstr>
      <vt:lpstr>Тема1</vt:lpstr>
      <vt:lpstr>Тема1</vt:lpstr>
      <vt:lpstr>Тема1</vt:lpstr>
      <vt:lpstr>Тема1</vt:lpstr>
      <vt:lpstr>Тема1</vt:lpstr>
      <vt:lpstr>Тема1</vt:lpstr>
      <vt:lpstr>Тема1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Волшебные сказки</dc:title>
  <dc:creator>н</dc:creator>
  <cp:lastModifiedBy>Лиза</cp:lastModifiedBy>
  <cp:revision>14</cp:revision>
  <dcterms:created xsi:type="dcterms:W3CDTF">2012-07-16T10:03:31Z</dcterms:created>
  <dcterms:modified xsi:type="dcterms:W3CDTF">2014-11-10T16:38:56Z</dcterms:modified>
</cp:coreProperties>
</file>