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8DB1D6-9565-4831-8A98-59E8AD85C4FB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CCD53C4-0A1C-4F2D-B097-1F8EFF4F0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11"/>
            <p:cNvSpPr txBox="1"/>
            <p:nvPr/>
          </p:nvSpPr>
          <p:spPr>
            <a:xfrm>
              <a:off x="4146745" y="1381458"/>
              <a:ext cx="877650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9141-9608-41F6-AA5E-195F274E9CC0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920FB-1F1E-4C2E-AB7F-4C337F1F9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2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0BC4-90EF-4FA9-91F7-38768225D05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CC94-D6CD-4D47-A69A-4D55CBF2F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E068-3E59-405F-A0E4-16324C5F6E8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3C0E-7093-4873-A990-BABA5E62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15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7BB8F-270A-4840-8608-F31232E2B744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1A6C-E10E-4DC9-9242-9F810FBF0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13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0728-7077-415E-8F49-327D34E77707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FF29-B10B-490C-9D63-780E0A5B5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38EC0-A812-48C7-A451-45ABE1C34D20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2B8D-AF59-423C-B729-051331175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BF1D-573F-4B47-8E9D-E9B15556D41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CBA23-37E8-4064-8535-6A3C3FAEA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75D0-5B51-4E74-A0B5-7C0D684C8081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2000-99F4-401B-A948-5F33DFDE6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14"/>
            <p:cNvSpPr txBox="1"/>
            <p:nvPr/>
          </p:nvSpPr>
          <p:spPr>
            <a:xfrm>
              <a:off x="4147772" y="1381459"/>
              <a:ext cx="8763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  <a:cs typeface="+mn-cs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  <a:cs typeface="+mn-cs"/>
              </a:endParaRP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605EE-69E3-4FE4-A4BF-33C13138CF3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D13D-F440-4130-80AF-D12C044D9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3603CA-EAB1-448A-B666-367923E834B7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F2234D-4707-40DD-A2BF-990B2336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695" r:id="rId6"/>
    <p:sldLayoutId id="2147483694" r:id="rId7"/>
    <p:sldLayoutId id="2147483693" r:id="rId8"/>
    <p:sldLayoutId id="2147483701" r:id="rId9"/>
    <p:sldLayoutId id="2147483702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4652963"/>
            <a:ext cx="2995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25" y="4652963"/>
            <a:ext cx="2836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24003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777318" cy="1584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Сказки о животных</a:t>
            </a:r>
            <a:endParaRPr lang="ru-RU" dirty="0"/>
          </a:p>
        </p:txBody>
      </p:sp>
      <p:pic>
        <p:nvPicPr>
          <p:cNvPr id="1331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488" y="333375"/>
            <a:ext cx="2398712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3375"/>
            <a:ext cx="23987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15888"/>
            <a:ext cx="8785225" cy="1441450"/>
          </a:xfrm>
        </p:spPr>
        <p:txBody>
          <a:bodyPr>
            <a:normAutofit/>
          </a:bodyPr>
          <a:lstStyle/>
          <a:p>
            <a:pPr algn="l"/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Один из древнейших видов русских сказок – сказки о животных. Мир животных в сказках воспринимается как иносказательное изображение человеческого. </a:t>
            </a:r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433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781300"/>
            <a:ext cx="4324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060575"/>
            <a:ext cx="35798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856662" cy="2016125"/>
          </a:xfrm>
        </p:spPr>
        <p:txBody>
          <a:bodyPr>
            <a:normAutofit/>
          </a:bodyPr>
          <a:lstStyle/>
          <a:p>
            <a:pPr algn="l"/>
            <a:r>
              <a:rPr lang="ru-RU" sz="2600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      </a:t>
            </a:r>
            <a:r>
              <a:rPr lang="ru-RU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Лиса – хитрая обманщица, рыжая краса, бессовестная.</a:t>
            </a:r>
            <a:endParaRPr lang="ru-RU" sz="2600" smtClean="0">
              <a:effectLst>
                <a:outerShdw blurRad="38100" dist="38100" dir="2700000" algn="tl">
                  <a:srgbClr val="895D1D"/>
                </a:outerShdw>
              </a:effectLst>
              <a:latin typeface="Arial" charset="0"/>
            </a:endParaRPr>
          </a:p>
          <a:p>
            <a:pPr algn="l"/>
            <a:r>
              <a:rPr lang="ru-RU" sz="2600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 </a:t>
            </a:r>
            <a:r>
              <a:rPr lang="ru-RU" sz="2600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536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22625"/>
            <a:ext cx="30416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9438" y="3532188"/>
            <a:ext cx="34845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1268413"/>
            <a:ext cx="34575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856662" cy="2519362"/>
          </a:xfrm>
        </p:spPr>
        <p:txBody>
          <a:bodyPr>
            <a:normAutofit/>
          </a:bodyPr>
          <a:lstStyle/>
          <a:p>
            <a:pPr algn="l"/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Волк – хищник, волк-волчище, серый хвостище</a:t>
            </a:r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.</a:t>
            </a:r>
          </a:p>
          <a:p>
            <a:pPr algn="l"/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Н</a:t>
            </a:r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ет такой беды, куда бы он не угодил, его легко обмануть. </a:t>
            </a:r>
            <a:endParaRPr lang="ru-RU" smtClean="0">
              <a:effectLst>
                <a:outerShdw blurRad="38100" dist="38100" dir="2700000" algn="tl">
                  <a:srgbClr val="895D1D"/>
                </a:outerShdw>
              </a:effectLst>
              <a:latin typeface="Arial" charset="0"/>
            </a:endParaRPr>
          </a:p>
          <a:p>
            <a:pPr algn="l"/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Он глуп, что и выражается в отношении народа к нему</a:t>
            </a:r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.</a:t>
            </a:r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 </a:t>
            </a:r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163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924175"/>
            <a:ext cx="23129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5010150"/>
            <a:ext cx="24511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141663"/>
            <a:ext cx="2006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101975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188913"/>
            <a:ext cx="8713787" cy="1944687"/>
          </a:xfrm>
        </p:spPr>
        <p:txBody>
          <a:bodyPr>
            <a:normAutofit/>
          </a:bodyPr>
          <a:lstStyle/>
          <a:p>
            <a:pPr algn="l"/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Медведь  косолапый.</a:t>
            </a:r>
            <a:endParaRPr lang="ru-RU" smtClean="0">
              <a:effectLst>
                <a:outerShdw blurRad="38100" dist="38100" dir="2700000" algn="tl">
                  <a:srgbClr val="895D1D"/>
                </a:outerShdw>
              </a:effectLst>
              <a:latin typeface="Arial" charset="0"/>
            </a:endParaRPr>
          </a:p>
          <a:p>
            <a:pPr algn="l"/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 Он олицетворяет грубую силу, </a:t>
            </a:r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неуклюжесть.</a:t>
            </a:r>
          </a:p>
          <a:p>
            <a:pPr algn="l"/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  <a:latin typeface="Arial" charset="0"/>
              </a:rPr>
              <a:t>О</a:t>
            </a:r>
            <a:r>
              <a:rPr lang="ru-RU" smtClean="0">
                <a:effectLst>
                  <a:outerShdw blurRad="38100" dist="38100" dir="2700000" algn="tl">
                    <a:srgbClr val="895D1D"/>
                  </a:outerShdw>
                </a:effectLst>
              </a:rPr>
              <a:t>бладает властью над другими животными. </a:t>
            </a:r>
          </a:p>
        </p:txBody>
      </p:sp>
      <p:pic>
        <p:nvPicPr>
          <p:cNvPr id="1741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2788" y="3925888"/>
            <a:ext cx="32305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2349500"/>
            <a:ext cx="336232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3888" y="2481263"/>
            <a:ext cx="2628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844675"/>
            <a:ext cx="167005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88913"/>
            <a:ext cx="8496300" cy="2232025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/>
              <a:t>Заяц, лягушка, мышь, дрозд выступают в сказках в роли слабых. Они выполняют подсобную роль, нередко находятся в услужении у "крупных" животных. Только кот и петух выступают в роли положительных героев. Они помогают обиженным, верны дружбе.</a:t>
            </a: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4573588"/>
            <a:ext cx="2881313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3400" y="2133600"/>
            <a:ext cx="35067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2133600"/>
            <a:ext cx="300831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476250"/>
            <a:ext cx="8712200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Заяц – трусишка, </a:t>
            </a:r>
            <a:r>
              <a:rPr lang="ru-RU" sz="2800" dirty="0" err="1" smtClean="0"/>
              <a:t>заюнок</a:t>
            </a:r>
            <a:r>
              <a:rPr lang="ru-RU" sz="2800" dirty="0" smtClean="0"/>
              <a:t>-бегунок, по горке скок.</a:t>
            </a:r>
            <a:endParaRPr lang="ru-RU" sz="2800" dirty="0"/>
          </a:p>
        </p:txBody>
      </p:sp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23336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3789363"/>
            <a:ext cx="136366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06800"/>
            <a:ext cx="2581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2720975"/>
            <a:ext cx="5106988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115888"/>
            <a:ext cx="640080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Кот – баловень, лакомка.</a:t>
            </a:r>
            <a:endParaRPr lang="ru-RU" sz="2800" dirty="0"/>
          </a:p>
        </p:txBody>
      </p:sp>
      <p:pic>
        <p:nvPicPr>
          <p:cNvPr id="2048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60487">
            <a:off x="-107950" y="28575"/>
            <a:ext cx="2857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38" y="692150"/>
            <a:ext cx="48863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23598">
            <a:off x="5683250" y="2127250"/>
            <a:ext cx="335915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78357">
            <a:off x="442913" y="2557463"/>
            <a:ext cx="4352925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4387">
            <a:off x="2411413" y="11113"/>
            <a:ext cx="66675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65938">
            <a:off x="0" y="3905250"/>
            <a:ext cx="4324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0258">
            <a:off x="4554538" y="3759200"/>
            <a:ext cx="432435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49036">
            <a:off x="-127000" y="427038"/>
            <a:ext cx="28575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74</TotalTime>
  <Words>106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22" baseType="lpstr">
      <vt:lpstr>Times New Roman</vt:lpstr>
      <vt:lpstr>Arial</vt:lpstr>
      <vt:lpstr>Wingdings</vt:lpstr>
      <vt:lpstr>Calibri</vt:lpstr>
      <vt:lpstr>Book Antiqua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Твердый переплет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о животных</dc:title>
  <dc:creator>н</dc:creator>
  <cp:lastModifiedBy>Лиза</cp:lastModifiedBy>
  <cp:revision>10</cp:revision>
  <dcterms:created xsi:type="dcterms:W3CDTF">2012-07-16T08:55:15Z</dcterms:created>
  <dcterms:modified xsi:type="dcterms:W3CDTF">2014-11-10T16:36:41Z</dcterms:modified>
</cp:coreProperties>
</file>