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4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6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3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6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3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2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740D-6245-4EC0-92FC-08A19143DAF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0C23-7E4A-4CEF-8F06-07742C53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source.org/w/index.php?title=%D0%A4%D0%B0%D0%B9%D0%BB:Zhukovsky_1815.jpg&amp;filetimestamp=2010040609195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source.org/w/index.php?title=%D0%A4%D0%B0%D0%B9%D0%BB:Zhukovsky_1815.jpg&amp;filetimestamp=2010040609195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В. А. Жуковский. </a:t>
            </a:r>
            <a:b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«Спящая царевна» как литературная сказка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3880520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ухаевы\Desktop\Жуковский сказка о спящей красавице\1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458847" cy="31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589240"/>
            <a:ext cx="396044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</a:t>
            </a:r>
            <a:r>
              <a:rPr lang="ru-RU" dirty="0" err="1" smtClean="0"/>
              <a:t>Мухаева</a:t>
            </a:r>
            <a:r>
              <a:rPr lang="ru-RU" dirty="0" smtClean="0"/>
              <a:t> И.Р., учитель русского 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48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16632"/>
            <a:ext cx="8280920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Georgia" panose="02040502050405020303" pitchFamily="18" charset="0"/>
              </a:rPr>
              <a:t>«Спящая царевна» </a:t>
            </a:r>
          </a:p>
          <a:p>
            <a:pPr algn="ctr"/>
            <a:r>
              <a:rPr lang="ru-RU" sz="3600" b="1" i="1" dirty="0" smtClean="0">
                <a:latin typeface="Georgia" panose="02040502050405020303" pitchFamily="18" charset="0"/>
              </a:rPr>
              <a:t>В. А. Жуковского</a:t>
            </a:r>
            <a:endParaRPr lang="ru-RU" sz="3600" b="1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08004" y="2132856"/>
            <a:ext cx="4284476" cy="41764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«Спящая царевна» - одна из красивейших литературных  сказок России. С течением времени читательский интерес к ней не ослабевает. Это и есть свидетельство того, что творчество В. А. Жуковского современно и ныне.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Мухаевы\Desktop\Жуковский сказка о спящей красавице\4eae985aac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1556792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6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97152"/>
            <a:ext cx="417423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pload.wikimedia.org/wikipedia/commons/thumb/3/38/Zhukovsky_1815.jpg/250px-Zhukovsky_1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3290"/>
            <a:ext cx="3024336" cy="331236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859413" y="1640749"/>
            <a:ext cx="4320480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Василий Андреевич Жуковский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(1783-1852)</a:t>
            </a:r>
            <a:endParaRPr lang="ru-RU" sz="36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pload.wikimedia.org/wikipedia/commons/thumb/3/38/Zhukovsky_1815.jpg/250px-Zhukovsky_1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17736"/>
            <a:ext cx="3024336" cy="331236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pic>
        <p:nvPicPr>
          <p:cNvPr id="5" name="Picture 11" descr="image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68760"/>
            <a:ext cx="2624462" cy="3599559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268760"/>
            <a:ext cx="3312368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000" i="1" dirty="0" smtClean="0">
                <a:latin typeface="Comic Sans MS" pitchFamily="66" charset="0"/>
              </a:rPr>
              <a:t>«Победителю – ученику</a:t>
            </a:r>
          </a:p>
          <a:p>
            <a:pPr algn="ctr"/>
            <a:r>
              <a:rPr lang="ru-RU" altLang="ru-RU" sz="2000" i="1" dirty="0" smtClean="0">
                <a:latin typeface="Comic Sans MS" pitchFamily="66" charset="0"/>
              </a:rPr>
              <a:t> от побеждённого учителя»</a:t>
            </a:r>
            <a:endParaRPr lang="ru-RU" altLang="ru-RU" sz="2000" i="1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5229200"/>
            <a:ext cx="4032448" cy="800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altLang="ru-RU" b="1" i="1" dirty="0" smtClean="0"/>
              <a:t>Его стихов пленительная сладость</a:t>
            </a:r>
          </a:p>
          <a:p>
            <a:pPr algn="r"/>
            <a:r>
              <a:rPr lang="ru-RU" altLang="ru-RU" b="1" i="1" dirty="0" smtClean="0"/>
              <a:t>Пройдёт веков завистливую даль…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42287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4408" y="5805264"/>
            <a:ext cx="645840" cy="603498"/>
          </a:xfrm>
        </p:spPr>
        <p:txBody>
          <a:bodyPr>
            <a:noAutofit/>
          </a:bodyPr>
          <a:lstStyle/>
          <a:p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35292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В.А. Жуковского издавались неоднократно и иллюстрировались многими художниками</a:t>
            </a:r>
            <a:endParaRPr lang="ru-RU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Я\Pictures\Спящая царевна\3982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5210">
            <a:off x="488853" y="1305334"/>
            <a:ext cx="2006234" cy="307261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/>
        </p:spPr>
      </p:pic>
      <p:pic>
        <p:nvPicPr>
          <p:cNvPr id="6" name="Picture 4" descr="C:\Users\Я\Pictures\Спящая царевна\11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9915"/>
            <a:ext cx="2533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Я\Pictures\Спящая царевна\bs0000756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24" y="1212165"/>
            <a:ext cx="2189878" cy="3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ухаевы\Desktop\Жуковский сказка о спящей красавице\1371733738_ob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94">
            <a:off x="462457" y="3718769"/>
            <a:ext cx="2318065" cy="30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хаевы\Desktop\Жуковский сказка о спящей красавице\10057764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74" y="3738756"/>
            <a:ext cx="2151828" cy="29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хаевы\Desktop\Жуковский сказка о спящей красавице\09726df17331d4918ce685707434986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8344"/>
            <a:ext cx="2366770" cy="31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30" y="620688"/>
            <a:ext cx="141784" cy="963538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988840"/>
            <a:ext cx="4896544" cy="3816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Жуковский участвовал в необычном литературном состязании, причём с самим А.С. Пушкиным. Случилось это в Царском Селе в 1831 году. Именно там они вступили в «состязание»: кто лучше напишет сказку, подобную народной. В.А. Жуковский тогда написал «Сказку о царе Берендее» и сказку «Спящая царевна».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А.С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Пушкин – «Сказку о царе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в 1833 году – «Сказку о мёртвой царевне и о семи богатырях».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35292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История создания сказки В. А. Жуковского «Спящая царевна»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Мухаевы\Desktop\Жуковский сказка о спящей красавице\7523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5197"/>
            <a:ext cx="3771880" cy="27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4448" y="224643"/>
            <a:ext cx="144016" cy="936105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74" y="3068960"/>
            <a:ext cx="4139315" cy="1911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Один из основных жанров фольклора. Прозаический рассказ фантастического, авантюрного или бытового характера с установкой на вымысел</a:t>
            </a: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296652"/>
            <a:ext cx="316835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Сказка</a:t>
            </a:r>
            <a:endParaRPr lang="ru-RU" sz="32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60848"/>
            <a:ext cx="35283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Georgia" panose="02040502050405020303" pitchFamily="18" charset="0"/>
              </a:rPr>
              <a:t>Народная 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060848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Литературная </a:t>
            </a:r>
            <a:endParaRPr lang="ru-RU" sz="28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79712" y="1088740"/>
            <a:ext cx="1296144" cy="97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>
            <a:off x="5436096" y="1088740"/>
            <a:ext cx="1368152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Users\Мухаевы\Desktop\Жуковский сказка о спящей красавице\0_99974_44caee8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64" y="5084166"/>
            <a:ext cx="3806703" cy="17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16016" y="3068960"/>
            <a:ext cx="4032448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Литературный </a:t>
            </a:r>
            <a:r>
              <a:rPr lang="ru-RU" sz="2000" b="1" dirty="0">
                <a:latin typeface="Georgia" panose="02040502050405020303" pitchFamily="18" charset="0"/>
              </a:rPr>
              <a:t>жанр в прозе или стихах, опирающийся на традиции народной сказки</a:t>
            </a:r>
          </a:p>
        </p:txBody>
      </p:sp>
      <p:pic>
        <p:nvPicPr>
          <p:cNvPr id="3075" name="Picture 3" descr="C:\Users\Мухаевы\Desktop\Жуковский сказка о спящей красавице\1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5" y="116632"/>
            <a:ext cx="2124929" cy="15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7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501824" cy="675506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22251"/>
              </p:ext>
            </p:extLst>
          </p:nvPr>
        </p:nvGraphicFramePr>
        <p:xfrm>
          <a:off x="755576" y="116632"/>
          <a:ext cx="7560840" cy="6620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/>
                <a:gridCol w="3780420"/>
              </a:tblGrid>
              <a:tr h="612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Народная сказка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Литературная сказка</a:t>
                      </a:r>
                      <a:endParaRPr lang="ru-RU" dirty="0"/>
                    </a:p>
                  </a:txBody>
                  <a:tcPr/>
                </a:tc>
              </a:tr>
              <a:tr h="6126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Существует в </a:t>
                      </a:r>
                      <a:r>
                        <a:rPr lang="ru-RU" sz="1800" b="1" i="1" dirty="0" smtClean="0"/>
                        <a:t>устной форме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Создается в </a:t>
                      </a:r>
                      <a:r>
                        <a:rPr lang="ru-RU" sz="1800" b="1" i="1" dirty="0" smtClean="0"/>
                        <a:t>письменной форме</a:t>
                      </a:r>
                      <a:endParaRPr lang="ru-RU" sz="1800" b="1" i="1" dirty="0"/>
                    </a:p>
                  </a:txBody>
                  <a:tcPr/>
                </a:tc>
              </a:tr>
              <a:tr h="117180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Текст вариативен</a:t>
                      </a:r>
                      <a:r>
                        <a:rPr lang="ru-RU" sz="1800" b="1" i="1" baseline="0" dirty="0" smtClean="0"/>
                        <a:t> </a:t>
                      </a:r>
                      <a:r>
                        <a:rPr lang="ru-RU" sz="1800" baseline="0" dirty="0" smtClean="0"/>
                        <a:t>– каждая сказка существует в нескольких вариантах (сказитель может вносить изменения)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Текст каноничен </a:t>
                      </a:r>
                      <a:r>
                        <a:rPr lang="ru-RU" sz="1800" dirty="0" smtClean="0"/>
                        <a:t>(не допускается произвольное внесение изменений)</a:t>
                      </a:r>
                      <a:endParaRPr lang="ru-RU" sz="1800" dirty="0"/>
                    </a:p>
                  </a:txBody>
                  <a:tcPr/>
                </a:tc>
              </a:tr>
              <a:tr h="90138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Образ героя </a:t>
                      </a:r>
                      <a:r>
                        <a:rPr lang="ru-RU" sz="1800" dirty="0" smtClean="0"/>
                        <a:t>предельно </a:t>
                      </a:r>
                      <a:r>
                        <a:rPr lang="ru-RU" sz="1800" b="1" i="1" dirty="0" smtClean="0"/>
                        <a:t>типизирован</a:t>
                      </a:r>
                      <a:r>
                        <a:rPr lang="ru-RU" sz="1800" dirty="0" smtClean="0"/>
                        <a:t> (герой, вредитель, даритель, искомый персонаж)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Образ героя </a:t>
                      </a:r>
                      <a:r>
                        <a:rPr lang="ru-RU" sz="1800" dirty="0" smtClean="0"/>
                        <a:t>предельно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="1" i="1" baseline="0" dirty="0" smtClean="0"/>
                        <a:t>индивидуализирован</a:t>
                      </a:r>
                      <a:endParaRPr lang="ru-RU" sz="1800" b="1" i="1" dirty="0"/>
                    </a:p>
                  </a:txBody>
                  <a:tcPr/>
                </a:tc>
              </a:tr>
              <a:tr h="90138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Набор сюжетов ограничен </a:t>
                      </a:r>
                      <a:r>
                        <a:rPr lang="ru-RU" sz="1800" dirty="0" smtClean="0"/>
                        <a:t>определенными мотивами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Сюжет не ограничен </a:t>
                      </a:r>
                      <a:r>
                        <a:rPr lang="ru-RU" sz="1800" dirty="0" smtClean="0"/>
                        <a:t>набором каких-то мотивов (число</a:t>
                      </a:r>
                      <a:r>
                        <a:rPr lang="ru-RU" sz="1800" baseline="0" dirty="0" smtClean="0"/>
                        <a:t> вариантов ничем не ограничено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/>
                </a:tc>
              </a:tr>
              <a:tr h="10765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Поэтика </a:t>
                      </a:r>
                      <a:r>
                        <a:rPr lang="ru-RU" sz="1800" b="1" i="1" dirty="0" smtClean="0"/>
                        <a:t>традиционна</a:t>
                      </a:r>
                      <a:r>
                        <a:rPr lang="ru-RU" sz="1800" dirty="0" smtClean="0"/>
                        <a:t>, используется ограниченный набор изобразительно-выразительных средств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Поэтика определяется творческой манерой автора</a:t>
                      </a:r>
                      <a:endParaRPr lang="ru-RU" sz="1800" b="1" i="1" dirty="0"/>
                    </a:p>
                  </a:txBody>
                  <a:tcPr/>
                </a:tc>
              </a:tr>
              <a:tr h="117180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Время создания определить невозможно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Время создания сказки или известно</a:t>
                      </a:r>
                      <a:r>
                        <a:rPr lang="ru-RU" sz="1800" dirty="0" smtClean="0"/>
                        <a:t>, или определяется с высокой</a:t>
                      </a:r>
                      <a:r>
                        <a:rPr lang="ru-RU" sz="1800" baseline="0" dirty="0" smtClean="0"/>
                        <a:t> степенью точности по приметам времени в тексте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4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60432" y="317723"/>
            <a:ext cx="216024" cy="1470025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7632848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виду можно отнести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сказку? Почему?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композицию сказки, повторы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устойчивые выражения, действуют ли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видите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этой сказки?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народных сказках мы не могли встретить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вы увидели героев сказки «Спящая царевна?» Похожи ли они на героев народной сказки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определения, которыми автор характеризует царя Матвея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такой «разумный» царь оплошал: не позвал двенадцатую чародейку на пир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последняя чародейка не смогла полностью снять злые чары?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по ролям эпизод, где рассказывается о том, как чародейки отблагодарили царя за замечательный пир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предпринимает царь Матвей, чтобы страшное пророчество не сбылось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пророчество всё же сбывается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(Найдите и прочитайте ответ в тексте)</a:t>
            </a:r>
          </a:p>
          <a:p>
            <a:pPr marL="342900" indent="-342900" algn="l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332656"/>
            <a:ext cx="5832648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Georgia" panose="02040502050405020303" pitchFamily="18" charset="0"/>
              </a:rPr>
              <a:t>Беседа по вопросам</a:t>
            </a:r>
            <a:endParaRPr lang="ru-RU" sz="3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60432" y="404664"/>
            <a:ext cx="501824" cy="1470025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612068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описание пути царского сына, выразительно прочитайте эпизод. Что можно сказать о характере этого героя. Почему он решил отправиться к царскому дому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 в какой момент поведал царевичу о спящей девушке?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пробудить царевну?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описание царевны. Какой вы себе её представили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утверждать, что в этой сказке мы опять встретились с извечной проблемой Добра и Зла?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чему, по-вашему, учит сказка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Спящая царевна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60648"/>
            <a:ext cx="4824536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Georgia" panose="02040502050405020303" pitchFamily="18" charset="0"/>
              </a:rPr>
              <a:t>Беседа по вопросам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Мухаевы\Desktop\Жуковский сказка о спящей красавице\dba7cd279ac86995961210f6f62f7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7074"/>
            <a:ext cx="2430257" cy="35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50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561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В. А. Жуковский.  «Спящая царевна» как литературная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А. Жуковский.  «Спящая царевна» как литературная сказка</dc:title>
  <dc:creator>Мухаевы</dc:creator>
  <cp:lastModifiedBy>Мухаевы</cp:lastModifiedBy>
  <cp:revision>8</cp:revision>
  <dcterms:created xsi:type="dcterms:W3CDTF">2014-10-20T15:38:25Z</dcterms:created>
  <dcterms:modified xsi:type="dcterms:W3CDTF">2014-12-01T14:05:16Z</dcterms:modified>
</cp:coreProperties>
</file>