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CF73-07D0-4EB9-BE10-C6F1EC406B1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9973-7381-41A1-A1E5-3C422583E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1C9A-17B1-494B-9035-2EC307B711B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BDB7-4BA4-4E2D-BF9B-F0686A52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9DF59-0B2C-4F41-82DE-2006F54289F4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DED4-1D41-44DB-B6DA-C90489502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EED5-CB66-439E-B6AA-841632D4C2C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2906-FCAF-4FE3-9803-04DC8377E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4D8A-3BF6-430F-BA7E-669ACE15023F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A5F6-9C75-40CF-9943-1511777B6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386F5-ED73-4D18-A678-B066734E718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58F1-820C-4C4C-8E48-A06469A12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7E58-2FC3-41BE-9484-43970E00932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949C-535B-4CE4-9915-C5ADE2A13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9DAA-159F-44C5-9C07-F1EBE6EC9204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A7FC-76FC-4472-BDA3-54AED6C4A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E106-5BCD-44E8-B379-942FD7CD0A91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45AD-018B-4D6B-AD3F-76284E12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8564-81D0-4AE9-984B-71CFF11C66A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95AA-D218-4210-B696-BE10DB503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0D56-28FD-44CC-AFD6-E8673DAEDDB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AC4C-0E33-4D54-96F2-8508AE91D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2D2A6-7713-470A-A11A-EA01E143BEF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FC2AE-6D77-4946-BE44-4A1893C49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78" r:id="rId9"/>
    <p:sldLayoutId id="2147483669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Социально-бытовые сказки</a:t>
            </a:r>
            <a:endParaRPr lang="ru-RU" dirty="0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141663"/>
            <a:ext cx="38576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295400"/>
            <a:ext cx="7129462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Бытовые – от слова быт – повседневная жизнь</a:t>
            </a:r>
            <a:endParaRPr lang="ru-RU" sz="2000" b="1" dirty="0"/>
          </a:p>
        </p:txBody>
      </p:sp>
      <p:pic>
        <p:nvPicPr>
          <p:cNvPr id="143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565400"/>
            <a:ext cx="4171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1052513"/>
            <a:ext cx="6911975" cy="2089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таких (бытовых) сказках говорится о бедных и богатых, о том, как простой крестьянин, солдат или крестьянская девушка оказывается умнее попа, купца, царских придворных и самого царя.</a:t>
            </a:r>
            <a:endParaRPr lang="ru-RU" dirty="0"/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22399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781300"/>
            <a:ext cx="18192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6375" y="1125538"/>
            <a:ext cx="6248400" cy="17827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В бытовых сказках высмеиваются недостатки людей: жадность, жестокость, глупость.</a:t>
            </a:r>
            <a:endParaRPr lang="ru-RU" sz="2400" dirty="0"/>
          </a:p>
        </p:txBody>
      </p:sp>
      <p:pic>
        <p:nvPicPr>
          <p:cNvPr id="163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962400"/>
            <a:ext cx="3533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863" y="3255963"/>
            <a:ext cx="19446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3289300"/>
            <a:ext cx="23495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События обычно происходят в избе, в лесу, в поле</a:t>
            </a:r>
            <a:endParaRPr lang="ru-RU" sz="2400" dirty="0"/>
          </a:p>
        </p:txBody>
      </p:sp>
      <p:pic>
        <p:nvPicPr>
          <p:cNvPr id="1741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82825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844675"/>
            <a:ext cx="2471737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295525"/>
            <a:ext cx="3538538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450" y="1268413"/>
            <a:ext cx="6697663" cy="1944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"В них, – писал Белинский, – отражается быт народа, его домашняя жизнь, его нравственные понятия и этот лукавый русский ум, столь наклонный к иронии, столь простодушный в своем лукавстве".</a:t>
            </a:r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703638"/>
            <a:ext cx="2095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703638"/>
            <a:ext cx="1465262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429000"/>
            <a:ext cx="2292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</TotalTime>
  <Words>80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Constantia</vt:lpstr>
      <vt:lpstr>Arial</vt:lpstr>
      <vt:lpstr>Wingdings</vt:lpstr>
      <vt:lpstr>Calibri</vt:lpstr>
      <vt:lpstr>Garamond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СОЦИАЛЬНО-БЫТОВЫЕ СКАЗКИ</vt:lpstr>
      <vt:lpstr>БЫТОВЫЕ – ОТ СЛОВА БЫТ – ПОВСЕДНЕВНАЯ ЖИЗНЬ</vt:lpstr>
      <vt:lpstr>Слайд 3</vt:lpstr>
      <vt:lpstr>Слайд 4</vt:lpstr>
      <vt:lpstr>СОБЫТИЯ ОБЫЧНО ПРОИСХОДЯТ В ИЗБЕ, В ЛЕСУ, В ПОЛЕ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Социально-бытовые сказки</dc:title>
  <dc:creator>н</dc:creator>
  <cp:lastModifiedBy>Лиза</cp:lastModifiedBy>
  <cp:revision>5</cp:revision>
  <dcterms:created xsi:type="dcterms:W3CDTF">2012-07-16T08:28:11Z</dcterms:created>
  <dcterms:modified xsi:type="dcterms:W3CDTF">2014-11-10T16:29:54Z</dcterms:modified>
</cp:coreProperties>
</file>