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70" r:id="rId15"/>
    <p:sldId id="267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4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3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7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4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5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4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3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9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4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2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E1596-A15F-4D3B-9D7E-62C28C079696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B6ADB-A041-4D22-A03E-58F281C0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0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08912" cy="15841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«Романтизм как литературное направление»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140968"/>
            <a:ext cx="6328792" cy="2641848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 и романтизм – вот два слова…</a:t>
            </a:r>
          </a:p>
          <a:p>
            <a:pPr algn="r"/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коими мы засыпали и просыпались, </a:t>
            </a:r>
          </a:p>
          <a:p>
            <a:pPr algn="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кои дрались насмерть,</a:t>
            </a:r>
          </a:p>
          <a:p>
            <a:pPr algn="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коих спорили до слез и в классах и гостиных,</a:t>
            </a:r>
          </a:p>
          <a:p>
            <a:pPr algn="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площадях и на улицах.</a:t>
            </a:r>
          </a:p>
          <a:p>
            <a:pPr algn="r"/>
            <a:endParaRPr lang="ru-RU" sz="1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Г. Белинский. Литературные мечтания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ухаевы\Desktop\романтизм\87357288_x_cdccf7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7" y="2924944"/>
            <a:ext cx="25922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5589240"/>
            <a:ext cx="511256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Выполнила: </a:t>
            </a:r>
            <a:r>
              <a:rPr lang="ru-RU" dirty="0" err="1" smtClean="0"/>
              <a:t>Мухаева</a:t>
            </a:r>
            <a:r>
              <a:rPr lang="ru-RU" dirty="0" smtClean="0"/>
              <a:t> И.Р., учитель русского языка и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1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8333"/>
          <a:stretch>
            <a:fillRect/>
          </a:stretch>
        </p:blipFill>
        <p:spPr bwMode="auto">
          <a:xfrm>
            <a:off x="971600" y="764704"/>
            <a:ext cx="3194442" cy="435605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82590" y="764705"/>
            <a:ext cx="3017802" cy="435605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12239" y="5301208"/>
            <a:ext cx="3471729" cy="77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М.Ю. Лермонтов ребенком.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Неизвестный художник. 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1817–1818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301208"/>
            <a:ext cx="3528392" cy="776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М.Ю. Лермонтова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 А. Арсеньева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1773 – 1845</a:t>
            </a:r>
          </a:p>
        </p:txBody>
      </p:sp>
    </p:spTree>
    <p:extLst>
      <p:ext uri="{BB962C8B-B14F-4D97-AF65-F5344CB8AC3E}">
        <p14:creationId xmlns:p14="http://schemas.microsoft.com/office/powerpoint/2010/main" val="415435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4408" y="5157192"/>
            <a:ext cx="504056" cy="1467594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4320480" cy="53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Лермонтова было омрачено ранней смертью матери, ссорой отца с бабушкой, разлукой с отцом. Детские годы будущий поэт провел в имении бабушки в Тарханах.  Кроме внука у нее никого не было, поэтому она баловала его как только могла. Она старалась не расставаться с внуком. По совету врачей Елизавета Алексеевна трижды возила болезненного мальчика на кавказские минеральные воды. Бабушка очень любила его, заботилась о нем, дала хорошее образование. Она не жалела денег на учителей. Миша жил в постоянном общении со сверстниками. Уже в детстве проявились его дарования: он свободно владел несколькими иностранными языками, прекрасно рисовал, писал стихи.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508" t="1374" r="1754" b="5169"/>
          <a:stretch>
            <a:fillRect/>
          </a:stretch>
        </p:blipFill>
        <p:spPr bwMode="auto">
          <a:xfrm>
            <a:off x="5055305" y="836712"/>
            <a:ext cx="3430969" cy="432048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20072" y="5373216"/>
            <a:ext cx="326620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Автопортрет. Акварель.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1837-1838.</a:t>
            </a:r>
          </a:p>
        </p:txBody>
      </p:sp>
    </p:spTree>
    <p:extLst>
      <p:ext uri="{BB962C8B-B14F-4D97-AF65-F5344CB8AC3E}">
        <p14:creationId xmlns:p14="http://schemas.microsoft.com/office/powerpoint/2010/main" val="34187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9856" cy="1470025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808546"/>
            <a:ext cx="5328592" cy="52127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 14 лет </a:t>
            </a:r>
            <a:r>
              <a:rPr lang="ru-RU" sz="2000" dirty="0">
                <a:solidFill>
                  <a:schemeClr val="tx1"/>
                </a:solidFill>
              </a:rPr>
              <a:t>Лермонтов учился в Благородном пансионе при Московском университете. Здесь он писал стихи, пробовал себя в прозе. За участие в одном из литературных кружков, где, кроме литературных, обсуждались и общественные вопросы, его попросили уйти из университета. Для того чтобы получить законченное образование, Лермонтов поступил в школу гвардейских подпрапорщиков и кавалерийских юнкеров. Те два года, которые он провел в этой школе, были для него сущей каторгой: строгая дисциплина, жесткий контроль, отсутствие атмосферы творчества и литературных интересов в училище противоречили складу души поэта. Однако и в эти годы он много пишет.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ухаевы\Desktop\russian-literature-lermo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9" y="1700808"/>
            <a:ext cx="2407865" cy="28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16632"/>
            <a:ext cx="4968552" cy="6624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1837 года о том, что он поэт, знали только близкие друзья. Его любимым поэтом был Пушкин. В январе 1837 года скончался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Потрясенный гибелью любимого поэта,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М.Ю.Лермонтов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написал стихотворение – «Смерть Поэта». Давайте посмотрим, как он врывается в русскую литературу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революционное стихотворение быстро разошлось по всей стране и прославило имя автора. Поэт был арестован и сослан в действующую армию на Кавказ, где шла многолетняя война с горцами. Почти непрерывно он принимал участие в войне. Лермонтов простудился: в Ставрополе он был направлен в военный госпиталь. Все лето он лечился на кавказских минеральных водах в Пятигорске.  Много ездил ссыльный поэт по Кавказу. Побывал в горских аулах, приморских городах, казачьих станицах. Он полюбил страну гор и ее величественную природу.</a:t>
            </a: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 очень много писал и рисовал.  Именно здесь родились его многие стихи: баллада «Три пальмы», «Люблю я цепи синих гор…», «Синие горы Кавказа, приветствую вас!» Тогда же появилась и поэма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Мцыри».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как раз те места, которые особенно нравились Михаилу Юрьевичу. Здесь и разворачивается действие поэмы «Мцыри».</a:t>
            </a:r>
          </a:p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145798"/>
            <a:ext cx="3541293" cy="266429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3068960"/>
            <a:ext cx="3541293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Автограф стихотворения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М.Ю. Лермонтова «Смерть поэта», 1837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4149080"/>
            <a:ext cx="3541293" cy="2448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«Смерть Пушкина возвестила России о появлении нового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поэта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Лермонтова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 Соллогуб)</a:t>
            </a:r>
          </a:p>
        </p:txBody>
      </p:sp>
    </p:spTree>
    <p:extLst>
      <p:ext uri="{BB962C8B-B14F-4D97-AF65-F5344CB8AC3E}">
        <p14:creationId xmlns:p14="http://schemas.microsoft.com/office/powerpoint/2010/main" val="228660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291659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Группа 4"/>
          <p:cNvGrpSpPr/>
          <p:nvPr/>
        </p:nvGrpSpPr>
        <p:grpSpPr>
          <a:xfrm>
            <a:off x="3707904" y="836712"/>
            <a:ext cx="5112568" cy="5040560"/>
            <a:chOff x="3707904" y="476672"/>
            <a:chExt cx="5112568" cy="504056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476672"/>
              <a:ext cx="5112568" cy="5040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4067944" y="908720"/>
              <a:ext cx="4608512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«</a:t>
              </a: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Приятные стихи, нечего сказать… </a:t>
              </a:r>
              <a:r>
                <a:rPr lang="ru-RU" sz="2400" b="1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Я велел</a:t>
              </a:r>
              <a:r>
                <a:rPr kumimoji="0" lang="ru-RU" sz="2400" b="1" i="1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старшему медику гвардейского корпуса посетить этого господина и удостовериться, не помешался </a:t>
              </a:r>
            </a:p>
            <a:p>
              <a:pPr marL="0" marR="0" lvl="0" indent="0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ли он, а затем мы поступим с ним  согласно закону…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»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83568" y="4653136"/>
            <a:ext cx="2916590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Император Николай I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(1796–1855)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работы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Э.Верне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1830-е гг.</a:t>
            </a:r>
          </a:p>
        </p:txBody>
      </p:sp>
    </p:spTree>
    <p:extLst>
      <p:ext uri="{BB962C8B-B14F-4D97-AF65-F5344CB8AC3E}">
        <p14:creationId xmlns:p14="http://schemas.microsoft.com/office/powerpoint/2010/main" val="297537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04664"/>
            <a:ext cx="5328592" cy="6048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 начале февраля 1841, получив двухмесячный отпуск, приезжает в Петербург, надеясь получить отставку и остаться в столице. Но и в этом ему будет отказано, как и в награде за смелые действия в боях на Кавказе. Более того, ему будет предписано в течение 48 часов покинуть столицу и следовать в свой полк на Кавказе. Он прибывает в Пятигорск и получает разрешение задержаться для лечения минеральными водами. В записной книжке Лермонтов запишет свои последние стихи: "Спор", "Сон", "Утес", "Тамара", "Листок", "Свиданье", "Пророк", "Выхожу один я на дорогу" и др. </a:t>
            </a:r>
          </a:p>
          <a:p>
            <a:pPr algn="just"/>
            <a:r>
              <a:rPr lang="ru-RU" sz="1600" dirty="0"/>
              <a:t>Встречает своих старых приятелей, в числе которых и его товарищ по Школе юнкеров, </a:t>
            </a:r>
            <a:r>
              <a:rPr lang="ru-RU" sz="1600" dirty="0" err="1"/>
              <a:t>Н.Мартынов</a:t>
            </a:r>
            <a:r>
              <a:rPr lang="ru-RU" sz="1600" dirty="0"/>
              <a:t>. На одном из вечеров в доме Верзилиных, где собиралась молодежь, оскорбленный очередной язвительной шуткой Лермонтова, Мартынов вызывает его </a:t>
            </a:r>
            <a:r>
              <a:rPr lang="ru-RU" sz="1600" dirty="0" smtClean="0"/>
              <a:t>на дуэль</a:t>
            </a:r>
            <a:r>
              <a:rPr lang="ru-RU" sz="1600" dirty="0"/>
              <a:t>. Дуэль состоялась 15 июля 1841. "Новая великая утрата осиротила бедную русскую литературу", - напишет Белинский. Поэт был убит.</a:t>
            </a:r>
          </a:p>
          <a:p>
            <a:pPr algn="just"/>
            <a:r>
              <a:rPr lang="ru-RU" sz="1600" dirty="0"/>
              <a:t>Тело Лермонтова было погребено на Пятигорском кладбище. Позднее по просьбе бабушки гроб с прахом поэта был перевезен в Тарханы и погребен в фамильном склепе.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3201" y="908720"/>
            <a:ext cx="3013352" cy="333352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38628" y="4653136"/>
            <a:ext cx="285973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Иллюстрация Л.О. Пастернака.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Сепия. 1891.</a:t>
            </a:r>
          </a:p>
        </p:txBody>
      </p:sp>
    </p:spTree>
    <p:extLst>
      <p:ext uri="{BB962C8B-B14F-4D97-AF65-F5344CB8AC3E}">
        <p14:creationId xmlns:p14="http://schemas.microsoft.com/office/powerpoint/2010/main" val="362025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ухаевы\Desktop\0c1cf90de6daf0209afd28127fe9d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1" y="692696"/>
            <a:ext cx="3672079" cy="48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5121" y="5589240"/>
            <a:ext cx="3672079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Памятник М.Ю. Лермонтову в Тарханах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804716"/>
            <a:ext cx="407217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Родовое имение М.Ю. Лермонтова - Тарханы</a:t>
            </a:r>
            <a:endParaRPr lang="ru-RU" dirty="0"/>
          </a:p>
        </p:txBody>
      </p:sp>
      <p:pic>
        <p:nvPicPr>
          <p:cNvPr id="1028" name="Picture 4" descr="C:\Users\Мухаевы\Desktop\im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40" y="3450571"/>
            <a:ext cx="3974022" cy="264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ухаевы\Desktop\65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97" y="692696"/>
            <a:ext cx="412255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1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764702"/>
            <a:ext cx="6048672" cy="451760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5445224"/>
            <a:ext cx="504056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Пятигорска.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М.Ю. Лермонтова. 1837-1838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45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 bwMode="auto">
          <a:xfrm>
            <a:off x="1763688" y="750023"/>
            <a:ext cx="5760640" cy="458667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5517232"/>
            <a:ext cx="4675584" cy="5842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Тифлиса.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М.Ю. Лермонтова. 1837г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69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738986"/>
            <a:ext cx="4293542" cy="266429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87655" y="3068960"/>
            <a:ext cx="3470743" cy="295232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908720"/>
            <a:ext cx="3338326" cy="18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Военно-Грузинская дорога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 Мцхеты.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М.Ю. Лермонтова.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Масло. 1837.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221088"/>
            <a:ext cx="4149526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Крестовый перевал. 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М.Ю. Лермонтова. Масло. 1837-1838.</a:t>
            </a:r>
          </a:p>
        </p:txBody>
      </p:sp>
    </p:spTree>
    <p:extLst>
      <p:ext uri="{BB962C8B-B14F-4D97-AF65-F5344CB8AC3E}">
        <p14:creationId xmlns:p14="http://schemas.microsoft.com/office/powerpoint/2010/main" val="98587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4752528" cy="8640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Романтизм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632848" cy="38164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Особый вид мировоззрения; одновременно – художественное направление. Романтизм возник как своего рода реакция на рационализм и немотивированный оптимизм классицизм (в основе – разочарование в идеях Просвещения)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692696"/>
            <a:ext cx="3888432" cy="2448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центре художественной системы. Основной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конфликт между личностью и обществом.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Романтическая личность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страстная личность.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692696"/>
            <a:ext cx="3744416" cy="2448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романтики делили на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(любовь во всех ее проявлениях) 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(зависть, жадность, честолюбие)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356992"/>
            <a:ext cx="7632848" cy="25202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Романтический герой </a:t>
            </a:r>
            <a:r>
              <a:rPr lang="ru-RU" sz="20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– сильный характер, на голову выше окружающих. Часто в романтических произведениях герой – </a:t>
            </a: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художник</a:t>
            </a:r>
            <a:r>
              <a:rPr lang="ru-RU" sz="20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 Романтический герой несовместим с обыденным миром. Любимая романтическая среда – </a:t>
            </a: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история и экзотика</a:t>
            </a:r>
            <a:endParaRPr lang="ru-RU" sz="20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8424" y="764704"/>
            <a:ext cx="211560" cy="1470025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4136504" cy="35283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Типичный романтический пейзаж: море, горы, небо.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 человека с природой сложные взаимоотношения: с одной стороны, она сродни его страстной натуре, с другой – он часто вынужден вступать с ней в борьбу.</a:t>
            </a: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Романтический символ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– возведение от конкретного к абстрактному.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Мухаевы\Desktop\романтизм\2771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4104456" cy="19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ухаевы\Desktop\романтизм\clip12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23293"/>
            <a:ext cx="4087813" cy="25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ухаевы\Desktop\романтизм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54" y="3356992"/>
            <a:ext cx="4060067" cy="28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72007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романтизма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00808"/>
            <a:ext cx="3384376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Англия</a:t>
            </a:r>
            <a:r>
              <a:rPr lang="ru-RU" dirty="0" smtClean="0"/>
              <a:t>: «бурные» романтики Байрон, Шелли; созерцательные поэты «озерной школы» –  Вордсворт,  </a:t>
            </a:r>
            <a:r>
              <a:rPr lang="ru-RU" dirty="0" err="1" smtClean="0"/>
              <a:t>Колридж</a:t>
            </a:r>
            <a:r>
              <a:rPr lang="ru-RU" dirty="0" smtClean="0"/>
              <a:t>, </a:t>
            </a:r>
            <a:r>
              <a:rPr lang="ru-RU" dirty="0" err="1" smtClean="0"/>
              <a:t>Саути</a:t>
            </a:r>
            <a:r>
              <a:rPr lang="ru-RU" dirty="0" smtClean="0"/>
              <a:t>. </a:t>
            </a:r>
            <a:r>
              <a:rPr lang="ru-RU" b="1" dirty="0" smtClean="0"/>
              <a:t>Вальтер Скотт – родоначальник исторического жанра.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808820"/>
            <a:ext cx="3600400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Франция: </a:t>
            </a:r>
            <a:r>
              <a:rPr lang="ru-RU" dirty="0" err="1" smtClean="0"/>
              <a:t>Констан</a:t>
            </a:r>
            <a:r>
              <a:rPr lang="ru-RU" dirty="0" smtClean="0"/>
              <a:t>, Шатобриан, </a:t>
            </a:r>
            <a:r>
              <a:rPr lang="ru-RU" dirty="0" err="1"/>
              <a:t>Л</a:t>
            </a:r>
            <a:r>
              <a:rPr lang="ru-RU" dirty="0" err="1" smtClean="0"/>
              <a:t>амартин</a:t>
            </a:r>
            <a:r>
              <a:rPr lang="ru-RU" dirty="0" smtClean="0"/>
              <a:t>, Гюго, Мюссе, Жорж Санд.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861048"/>
            <a:ext cx="691276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Россия: </a:t>
            </a:r>
            <a:r>
              <a:rPr lang="ru-RU" dirty="0" smtClean="0"/>
              <a:t>поэты В. Жуковский, Д. Веневитинов,  Е. Баратынский,           А. </a:t>
            </a:r>
            <a:r>
              <a:rPr lang="ru-RU" dirty="0" err="1" smtClean="0"/>
              <a:t>Дельвиг</a:t>
            </a:r>
            <a:r>
              <a:rPr lang="ru-RU" dirty="0" smtClean="0"/>
              <a:t>, Ф. Тютчев; К. Рылеев, В. Кюхельбекер, А. Одоевский; А. С. Пушкин в определенную эпоху своего творчества, М. Ю. Лермонтов; прозаики Бестужев-Марлинский, В. Одоевский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1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3384376" cy="4032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доминанта субъективного над объективным (открытая субъективность);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не воссоздавать, а пересоздавать действительность;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тяга к выдвижению на первый план исключительного (в характерах и обстоятельствах)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Georgia" panose="02040502050405020303" pitchFamily="18" charset="0"/>
              </a:rPr>
              <a:t>Черты романтизма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Georgia" panose="02040502050405020303" pitchFamily="18" charset="0"/>
              </a:rPr>
              <a:t>Провозглашение человеческой личности сложной, глубокой, утверждение внутренней  бесконечности человеческой индивидуальности;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Georgia" panose="02040502050405020303" pitchFamily="18" charset="0"/>
              </a:rPr>
              <a:t>Взгляд на жизнь «сквозь призму сердца»;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Georgia" panose="02040502050405020303" pitchFamily="18" charset="0"/>
              </a:rPr>
              <a:t>Интерес ко всему экзотическому, сильному, яркому, возвышенному;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Georgia" panose="02040502050405020303" pitchFamily="18" charset="0"/>
              </a:rPr>
              <a:t>Склонность отражать «ночную» сторону движения души, тяга к интуитивному и бессознательному;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Georgia" panose="02040502050405020303" pitchFamily="18" charset="0"/>
              </a:rPr>
              <a:t>Тяготение к фантастике, условности форм, смешению высокого и низкого, комического и трагического, обыденного и необычного;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Georgia" panose="02040502050405020303" pitchFamily="18" charset="0"/>
              </a:rPr>
              <a:t>Мучительное переживание разлада с действительностью;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Georgia" panose="02040502050405020303" pitchFamily="18" charset="0"/>
              </a:rPr>
              <a:t>Стремление личности к абсолютной свободе; отказ от обыденного.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 descr="C:\Users\Мухаевы\Desktop\романтизм\0eb0db4289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528392" cy="20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620687"/>
            <a:ext cx="4534272" cy="26917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Михаил Юрьевич Лермонтов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(1814-1841)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488832" cy="1512168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Мухаевы\Desktop\lermon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2" y="580759"/>
            <a:ext cx="3120966" cy="40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3789040"/>
            <a:ext cx="4752528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Georgia" panose="02040502050405020303" pitchFamily="18" charset="0"/>
              </a:rPr>
              <a:t>Нет, я не Байрон, я другой,</a:t>
            </a:r>
            <a:br>
              <a:rPr lang="ru-RU" sz="2400" i="1" dirty="0">
                <a:latin typeface="Georgia" panose="02040502050405020303" pitchFamily="18" charset="0"/>
              </a:rPr>
            </a:br>
            <a:r>
              <a:rPr lang="ru-RU" sz="2400" i="1" dirty="0">
                <a:latin typeface="Georgia" panose="02040502050405020303" pitchFamily="18" charset="0"/>
              </a:rPr>
              <a:t>Еще неведомый избранник,</a:t>
            </a:r>
            <a:br>
              <a:rPr lang="ru-RU" sz="2400" i="1" dirty="0">
                <a:latin typeface="Georgia" panose="02040502050405020303" pitchFamily="18" charset="0"/>
              </a:rPr>
            </a:br>
            <a:r>
              <a:rPr lang="ru-RU" sz="2400" i="1" dirty="0">
                <a:latin typeface="Georgia" panose="02040502050405020303" pitchFamily="18" charset="0"/>
              </a:rPr>
              <a:t>Как он гонимый миром странник,</a:t>
            </a:r>
            <a:br>
              <a:rPr lang="ru-RU" sz="2400" i="1" dirty="0">
                <a:latin typeface="Georgia" panose="02040502050405020303" pitchFamily="18" charset="0"/>
              </a:rPr>
            </a:br>
            <a:r>
              <a:rPr lang="ru-RU" sz="2400" i="1" dirty="0">
                <a:latin typeface="Georgia" panose="02040502050405020303" pitchFamily="18" charset="0"/>
              </a:rPr>
              <a:t>Но только с русскою душой.</a:t>
            </a:r>
          </a:p>
        </p:txBody>
      </p:sp>
    </p:spTree>
    <p:extLst>
      <p:ext uri="{BB962C8B-B14F-4D97-AF65-F5344CB8AC3E}">
        <p14:creationId xmlns:p14="http://schemas.microsoft.com/office/powerpoint/2010/main" val="38270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3528392" cy="982938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052736"/>
            <a:ext cx="4176464" cy="4320480"/>
          </a:xfrm>
        </p:spPr>
        <p:txBody>
          <a:bodyPr>
            <a:no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833767"/>
            <a:ext cx="4104456" cy="51845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 родился в ночь со 2 на 3 (по новому стилю с 14 по 15) октября 1814 г. в Москве. Его родители – отставной пехотный капитан Юрий Петрович Лермонтов и Мария Михайловна Арсеньева – не имели здесь собственного дома. Местом их постоянного жительства было село Тарханы Пензенской губернии. Это имение принадлежало бабушке поэта Елизавете Алексеевне Арсеньевой.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Тарханы они вернулись весной 1815 года.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 bwMode="auto">
          <a:xfrm>
            <a:off x="683568" y="1165089"/>
            <a:ext cx="3600400" cy="452193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8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 bwMode="auto">
          <a:xfrm>
            <a:off x="961193" y="908720"/>
            <a:ext cx="2952328" cy="399794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 bwMode="auto">
          <a:xfrm>
            <a:off x="5004048" y="923497"/>
            <a:ext cx="2847540" cy="398316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61193" y="5229200"/>
            <a:ext cx="295232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М.Ю. Лермонтова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М.М. Лермонтова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1795 - 1817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229200"/>
            <a:ext cx="295232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М.Ю. Лермонтова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Ю.П. Лермонтов</a:t>
            </a: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1787 - 1831</a:t>
            </a:r>
          </a:p>
        </p:txBody>
      </p:sp>
    </p:spTree>
    <p:extLst>
      <p:ext uri="{BB962C8B-B14F-4D97-AF65-F5344CB8AC3E}">
        <p14:creationId xmlns:p14="http://schemas.microsoft.com/office/powerpoint/2010/main" val="3749402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1170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«Романтизм как литературное направление»</vt:lpstr>
      <vt:lpstr>Романтизм </vt:lpstr>
      <vt:lpstr>Презентация PowerPoint</vt:lpstr>
      <vt:lpstr>Презентация PowerPoint</vt:lpstr>
      <vt:lpstr>Представители романтизма</vt:lpstr>
      <vt:lpstr>Презентация PowerPoint</vt:lpstr>
      <vt:lpstr>Михаил Юрьевич Лермонтов (1814-1841)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«Романтизм как литературное направление»</dc:title>
  <dc:creator>Мухаевы</dc:creator>
  <cp:lastModifiedBy>Мухаевы</cp:lastModifiedBy>
  <cp:revision>16</cp:revision>
  <dcterms:created xsi:type="dcterms:W3CDTF">2014-10-09T15:12:13Z</dcterms:created>
  <dcterms:modified xsi:type="dcterms:W3CDTF">2014-12-01T14:05:46Z</dcterms:modified>
</cp:coreProperties>
</file>