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99"/>
    <a:srgbClr val="66FFF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важным и полезным 79%</c:v>
                </c:pt>
                <c:pt idx="1">
                  <c:v>затрудняюсь ответить 14%</c:v>
                </c:pt>
                <c:pt idx="2">
                  <c:v>мне всё равно 7%</c:v>
                </c:pt>
                <c:pt idx="3">
                  <c:v>нет 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8784138961796465"/>
          <c:y val="9.126984126984125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мотивация  успеха и боязнь неудачи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-0.28094515529308839"/>
                  <c:y val="-2.4746594175728033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мотиционный полюс не ярко выражен</c:v>
                </c:pt>
                <c:pt idx="1">
                  <c:v>стремление к достижениям</c:v>
                </c:pt>
                <c:pt idx="2">
                  <c:v>боязнь неудач</c:v>
                </c:pt>
                <c:pt idx="3">
                  <c:v>склоность к избеганию неудач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0.60000000000000064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 является субъектом  образовательной системы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признание педагогов новшества</c:v>
                </c:pt>
                <c:pt idx="1">
                  <c:v>устраивает педагогов организация деятельности методических объединений</c:v>
                </c:pt>
                <c:pt idx="2">
                  <c:v>целесообразность пребывания методического совета в структуре школы и его роли</c:v>
                </c:pt>
                <c:pt idx="3">
                  <c:v>ученик является субъектом образовательной системы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признание педагогов новшества</c:v>
                </c:pt>
                <c:pt idx="1">
                  <c:v>устраивает педагогов организация деятельности методических объединений</c:v>
                </c:pt>
                <c:pt idx="2">
                  <c:v>целесообразность пребывания методического совета в структуре школы и его роли</c:v>
                </c:pt>
                <c:pt idx="3">
                  <c:v>ученик является субъектом образовательной системы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признание педагогов новшества</c:v>
                </c:pt>
                <c:pt idx="1">
                  <c:v>устраивает педагогов организация деятельности методических объединений</c:v>
                </c:pt>
                <c:pt idx="2">
                  <c:v>целесообразность пребывания методического совета в структуре школы и его роли</c:v>
                </c:pt>
                <c:pt idx="3">
                  <c:v>ученик является субъектом образовательной системы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96900224"/>
        <c:axId val="96901760"/>
        <c:axId val="0"/>
      </c:bar3DChart>
      <c:catAx>
        <c:axId val="96900224"/>
        <c:scaling>
          <c:orientation val="minMax"/>
        </c:scaling>
        <c:axPos val="b"/>
        <c:tickLblPos val="nextTo"/>
        <c:crossAx val="96901760"/>
        <c:crosses val="autoZero"/>
        <c:auto val="1"/>
        <c:lblAlgn val="ctr"/>
        <c:lblOffset val="100"/>
      </c:catAx>
      <c:valAx>
        <c:axId val="96901760"/>
        <c:scaling>
          <c:orientation val="minMax"/>
        </c:scaling>
        <c:axPos val="l"/>
        <c:majorGridlines/>
        <c:numFmt formatCode="0%" sourceLinked="1"/>
        <c:tickLblPos val="nextTo"/>
        <c:crossAx val="96900224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AA611-450A-4D65-8094-69C47E34AB47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462BC5B-BD99-4EAE-85F2-9A662BE2324A}">
      <dgm:prSet custT="1"/>
      <dgm:spPr/>
      <dgm:t>
        <a:bodyPr/>
        <a:lstStyle/>
        <a:p>
          <a:pPr rtl="0"/>
          <a:r>
            <a:rPr lang="ru-RU" sz="1800" b="1" dirty="0" smtClean="0"/>
            <a:t>Родилась в городе Кировске Ленинградской области в 1976 году;</a:t>
          </a:r>
          <a:endParaRPr lang="ru-RU" sz="1800" dirty="0"/>
        </a:p>
      </dgm:t>
    </dgm:pt>
    <dgm:pt modelId="{B0D1FB96-1B56-41B5-9D63-E6F7321E36A6}" type="parTrans" cxnId="{082AE8BC-FA1A-45FC-A10D-3E596EC7C301}">
      <dgm:prSet/>
      <dgm:spPr/>
      <dgm:t>
        <a:bodyPr/>
        <a:lstStyle/>
        <a:p>
          <a:endParaRPr lang="ru-RU"/>
        </a:p>
      </dgm:t>
    </dgm:pt>
    <dgm:pt modelId="{7D0B469A-D9EB-47D3-AB09-29902B2CBC9F}" type="sibTrans" cxnId="{082AE8BC-FA1A-45FC-A10D-3E596EC7C301}">
      <dgm:prSet/>
      <dgm:spPr/>
      <dgm:t>
        <a:bodyPr/>
        <a:lstStyle/>
        <a:p>
          <a:endParaRPr lang="ru-RU"/>
        </a:p>
      </dgm:t>
    </dgm:pt>
    <dgm:pt modelId="{0004A9CC-3816-49ED-9F98-D39FBB31B6A3}">
      <dgm:prSet custT="1"/>
      <dgm:spPr/>
      <dgm:t>
        <a:bodyPr/>
        <a:lstStyle/>
        <a:p>
          <a:pPr rtl="0"/>
          <a:r>
            <a:rPr lang="ru-RU" sz="1800" b="1" dirty="0" smtClean="0"/>
            <a:t>Окончила Восточно-Казахстанский государственный  университет ;</a:t>
          </a:r>
          <a:endParaRPr lang="ru-RU" sz="1800" dirty="0"/>
        </a:p>
      </dgm:t>
    </dgm:pt>
    <dgm:pt modelId="{FBC9633B-BFEB-4C75-ADCD-E839D5A67BD5}" type="parTrans" cxnId="{6FDCD7CF-3495-4E79-A2F1-1B6AB564B5E8}">
      <dgm:prSet/>
      <dgm:spPr/>
      <dgm:t>
        <a:bodyPr/>
        <a:lstStyle/>
        <a:p>
          <a:endParaRPr lang="ru-RU"/>
        </a:p>
      </dgm:t>
    </dgm:pt>
    <dgm:pt modelId="{17596F94-FB60-4B8C-80F9-CD5B0891B574}" type="sibTrans" cxnId="{6FDCD7CF-3495-4E79-A2F1-1B6AB564B5E8}">
      <dgm:prSet/>
      <dgm:spPr/>
      <dgm:t>
        <a:bodyPr/>
        <a:lstStyle/>
        <a:p>
          <a:endParaRPr lang="ru-RU"/>
        </a:p>
      </dgm:t>
    </dgm:pt>
    <dgm:pt modelId="{B3C8A756-31BE-4070-BD97-B45F81F1E097}">
      <dgm:prSet custT="1"/>
      <dgm:spPr/>
      <dgm:t>
        <a:bodyPr/>
        <a:lstStyle/>
        <a:p>
          <a:pPr rtl="0"/>
          <a:r>
            <a:rPr lang="ru-RU" sz="1600" b="1" dirty="0" smtClean="0"/>
            <a:t>После окончания ВКГУ вернулась в родную школу, где работала 3 года, а затем переехала в Саратовскую область  с. </a:t>
          </a:r>
          <a:r>
            <a:rPr lang="ru-RU" sz="1600" b="1" dirty="0" err="1" smtClean="0"/>
            <a:t>Рогаткино</a:t>
          </a:r>
          <a:r>
            <a:rPr lang="ru-RU" sz="1600" b="1" dirty="0" smtClean="0"/>
            <a:t> где проработала 7 лет;</a:t>
          </a:r>
          <a:endParaRPr lang="ru-RU" sz="1600" dirty="0"/>
        </a:p>
      </dgm:t>
    </dgm:pt>
    <dgm:pt modelId="{1901308C-BCBF-45C2-8D7A-D475C01080C2}" type="parTrans" cxnId="{1F8A54AF-63C2-4CC0-8A63-BA41CA046901}">
      <dgm:prSet/>
      <dgm:spPr/>
      <dgm:t>
        <a:bodyPr/>
        <a:lstStyle/>
        <a:p>
          <a:endParaRPr lang="ru-RU"/>
        </a:p>
      </dgm:t>
    </dgm:pt>
    <dgm:pt modelId="{B852FB20-DDDF-4DA0-89E9-F9CB597D6548}" type="sibTrans" cxnId="{1F8A54AF-63C2-4CC0-8A63-BA41CA046901}">
      <dgm:prSet/>
      <dgm:spPr/>
      <dgm:t>
        <a:bodyPr/>
        <a:lstStyle/>
        <a:p>
          <a:endParaRPr lang="ru-RU"/>
        </a:p>
      </dgm:t>
    </dgm:pt>
    <dgm:pt modelId="{6E276C06-7B54-4412-91BC-7DD1D3802F92}">
      <dgm:prSet custT="1"/>
      <dgm:spPr/>
      <dgm:t>
        <a:bodyPr/>
        <a:lstStyle/>
        <a:p>
          <a:pPr rtl="0"/>
          <a:r>
            <a:rPr lang="ru-RU" sz="1600" b="1" dirty="0" smtClean="0"/>
            <a:t>Последние курсы повышения квалификации в 2010 году по теме «Теория и методика преподавания русского языка и литературы» (свидетельство  1176)</a:t>
          </a:r>
          <a:endParaRPr lang="ru-RU" sz="1600" dirty="0"/>
        </a:p>
      </dgm:t>
    </dgm:pt>
    <dgm:pt modelId="{8D8867C1-183F-4C0C-9307-6B14FC1DAB83}" type="parTrans" cxnId="{4261CD80-FC04-492E-853D-325E06E7C177}">
      <dgm:prSet/>
      <dgm:spPr/>
      <dgm:t>
        <a:bodyPr/>
        <a:lstStyle/>
        <a:p>
          <a:endParaRPr lang="ru-RU"/>
        </a:p>
      </dgm:t>
    </dgm:pt>
    <dgm:pt modelId="{1DB9BFC8-9FD7-4F11-857F-4035AFF5C15F}" type="sibTrans" cxnId="{4261CD80-FC04-492E-853D-325E06E7C177}">
      <dgm:prSet/>
      <dgm:spPr/>
      <dgm:t>
        <a:bodyPr/>
        <a:lstStyle/>
        <a:p>
          <a:endParaRPr lang="ru-RU"/>
        </a:p>
      </dgm:t>
    </dgm:pt>
    <dgm:pt modelId="{BBB3FDC4-4FD6-42A9-8FC0-35AC2F9BAD03}">
      <dgm:prSet custT="1"/>
      <dgm:spPr/>
      <dgm:t>
        <a:bodyPr/>
        <a:lstStyle/>
        <a:p>
          <a:pPr rtl="0"/>
          <a:r>
            <a:rPr lang="ru-RU" sz="1600" b="1" dirty="0" smtClean="0"/>
            <a:t>В настоящее время работаю над темой самообразования «Использование информационных технологий на уроках русского языка и литературы»;</a:t>
          </a:r>
          <a:endParaRPr lang="ru-RU" sz="1600" dirty="0"/>
        </a:p>
      </dgm:t>
    </dgm:pt>
    <dgm:pt modelId="{E817C5BA-6C8A-43DA-92BD-428ACB712B35}" type="parTrans" cxnId="{3EA66EAC-B868-454A-8242-68E5DA7557B3}">
      <dgm:prSet/>
      <dgm:spPr/>
      <dgm:t>
        <a:bodyPr/>
        <a:lstStyle/>
        <a:p>
          <a:endParaRPr lang="ru-RU"/>
        </a:p>
      </dgm:t>
    </dgm:pt>
    <dgm:pt modelId="{44135ACB-6085-4B84-B030-2FCF6F7A2AA5}" type="sibTrans" cxnId="{3EA66EAC-B868-454A-8242-68E5DA7557B3}">
      <dgm:prSet/>
      <dgm:spPr/>
      <dgm:t>
        <a:bodyPr/>
        <a:lstStyle/>
        <a:p>
          <a:endParaRPr lang="ru-RU"/>
        </a:p>
      </dgm:t>
    </dgm:pt>
    <dgm:pt modelId="{F7936059-60C6-447C-AF71-DC4581A21634}">
      <dgm:prSet custT="1"/>
      <dgm:spPr/>
      <dgm:t>
        <a:bodyPr/>
        <a:lstStyle/>
        <a:p>
          <a:pPr rtl="0"/>
          <a:r>
            <a:rPr lang="ru-RU" sz="1600" b="1" dirty="0" smtClean="0"/>
            <a:t>С предыдущей темой самообразования «Исследовательская деятельность учащихся» выступала на кустовом школьном профессиональном объединении учителей русского языка и литературы  в  2009-2010учебном году.</a:t>
          </a:r>
          <a:endParaRPr lang="ru-RU" sz="1600" dirty="0"/>
        </a:p>
      </dgm:t>
    </dgm:pt>
    <dgm:pt modelId="{CA66D8D3-1694-42D5-A70E-AFFDC33113B0}" type="parTrans" cxnId="{1D4BA4DB-3A1E-46F4-AEFC-8FC90C3BCAA6}">
      <dgm:prSet/>
      <dgm:spPr/>
      <dgm:t>
        <a:bodyPr/>
        <a:lstStyle/>
        <a:p>
          <a:endParaRPr lang="ru-RU"/>
        </a:p>
      </dgm:t>
    </dgm:pt>
    <dgm:pt modelId="{6EA7671B-FBC9-404D-A5A1-4EDF3F219DD4}" type="sibTrans" cxnId="{1D4BA4DB-3A1E-46F4-AEFC-8FC90C3BCAA6}">
      <dgm:prSet/>
      <dgm:spPr/>
      <dgm:t>
        <a:bodyPr/>
        <a:lstStyle/>
        <a:p>
          <a:endParaRPr lang="ru-RU"/>
        </a:p>
      </dgm:t>
    </dgm:pt>
    <dgm:pt modelId="{8F3BA4F4-B912-4B2E-85D7-A2BD30C42B67}">
      <dgm:prSet custT="1"/>
      <dgm:spPr/>
      <dgm:t>
        <a:bodyPr/>
        <a:lstStyle/>
        <a:p>
          <a:pPr rtl="0"/>
          <a:r>
            <a:rPr lang="ru-RU" sz="2000" b="0" dirty="0" smtClean="0"/>
            <a:t>Имею вторую квалификационную категорию с 2007 года.</a:t>
          </a:r>
          <a:endParaRPr lang="ru-RU" sz="2000" b="0" dirty="0"/>
        </a:p>
      </dgm:t>
    </dgm:pt>
    <dgm:pt modelId="{9D2DB82B-EEF6-4D6D-AD70-073576BC52B4}" type="parTrans" cxnId="{62DFB8D2-AF50-4CBE-B320-77939B195243}">
      <dgm:prSet/>
      <dgm:spPr/>
      <dgm:t>
        <a:bodyPr/>
        <a:lstStyle/>
        <a:p>
          <a:endParaRPr lang="ru-RU"/>
        </a:p>
      </dgm:t>
    </dgm:pt>
    <dgm:pt modelId="{E629A1D6-EE0F-4FDC-9F79-FD3455BE62D1}" type="sibTrans" cxnId="{62DFB8D2-AF50-4CBE-B320-77939B195243}">
      <dgm:prSet/>
      <dgm:spPr/>
      <dgm:t>
        <a:bodyPr/>
        <a:lstStyle/>
        <a:p>
          <a:endParaRPr lang="ru-RU"/>
        </a:p>
      </dgm:t>
    </dgm:pt>
    <dgm:pt modelId="{E04129E3-45DF-4217-9D48-87C71C7EBFF3}" type="pres">
      <dgm:prSet presAssocID="{03FAA611-450A-4D65-8094-69C47E34AB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F7F352-64DA-4A44-9BD1-FB87AD13DC92}" type="pres">
      <dgm:prSet presAssocID="{E462BC5B-BD99-4EAE-85F2-9A662BE2324A}" presName="linNode" presStyleCnt="0"/>
      <dgm:spPr/>
    </dgm:pt>
    <dgm:pt modelId="{BF90EB39-FCDD-4F64-907D-8096D3D9A422}" type="pres">
      <dgm:prSet presAssocID="{E462BC5B-BD99-4EAE-85F2-9A662BE2324A}" presName="parentText" presStyleLbl="node1" presStyleIdx="0" presStyleCnt="7" custScaleX="2729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65E40-5443-4395-90D4-8F47725E7FB6}" type="pres">
      <dgm:prSet presAssocID="{7D0B469A-D9EB-47D3-AB09-29902B2CBC9F}" presName="sp" presStyleCnt="0"/>
      <dgm:spPr/>
    </dgm:pt>
    <dgm:pt modelId="{3805DD5E-A06F-45FC-B056-2B957C26AD32}" type="pres">
      <dgm:prSet presAssocID="{0004A9CC-3816-49ED-9F98-D39FBB31B6A3}" presName="linNode" presStyleCnt="0"/>
      <dgm:spPr/>
    </dgm:pt>
    <dgm:pt modelId="{7DCB02A1-C9E0-40B7-8424-E8CB6A48F730}" type="pres">
      <dgm:prSet presAssocID="{0004A9CC-3816-49ED-9F98-D39FBB31B6A3}" presName="parentText" presStyleLbl="node1" presStyleIdx="1" presStyleCnt="7" custScaleX="277778" custLinFactNeighborX="4619" custLinFactNeighborY="-57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AF4403-EBDA-41B2-B9A7-EA1461CCFEB1}" type="pres">
      <dgm:prSet presAssocID="{17596F94-FB60-4B8C-80F9-CD5B0891B574}" presName="sp" presStyleCnt="0"/>
      <dgm:spPr/>
    </dgm:pt>
    <dgm:pt modelId="{E1E27768-72E5-4BFE-961A-65F6D2CC4399}" type="pres">
      <dgm:prSet presAssocID="{B3C8A756-31BE-4070-BD97-B45F81F1E097}" presName="linNode" presStyleCnt="0"/>
      <dgm:spPr/>
    </dgm:pt>
    <dgm:pt modelId="{16387897-32A8-4997-B94E-97D2E41E40FA}" type="pres">
      <dgm:prSet presAssocID="{B3C8A756-31BE-4070-BD97-B45F81F1E097}" presName="parentText" presStyleLbl="node1" presStyleIdx="2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385D-CB92-4FBE-891A-C8FDDBF8DF23}" type="pres">
      <dgm:prSet presAssocID="{B852FB20-DDDF-4DA0-89E9-F9CB597D6548}" presName="sp" presStyleCnt="0"/>
      <dgm:spPr/>
    </dgm:pt>
    <dgm:pt modelId="{4F38909C-6743-4E02-87CE-1F75085D5BC7}" type="pres">
      <dgm:prSet presAssocID="{6E276C06-7B54-4412-91BC-7DD1D3802F92}" presName="linNode" presStyleCnt="0"/>
      <dgm:spPr/>
    </dgm:pt>
    <dgm:pt modelId="{9FD4180D-3469-405C-B309-F86BBDEFE129}" type="pres">
      <dgm:prSet presAssocID="{6E276C06-7B54-4412-91BC-7DD1D3802F92}" presName="parentText" presStyleLbl="node1" presStyleIdx="3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BE556-DE1C-4621-8D63-B001CCD22134}" type="pres">
      <dgm:prSet presAssocID="{1DB9BFC8-9FD7-4F11-857F-4035AFF5C15F}" presName="sp" presStyleCnt="0"/>
      <dgm:spPr/>
    </dgm:pt>
    <dgm:pt modelId="{A7CD4E7C-BD66-4C32-BCC1-2922B106C516}" type="pres">
      <dgm:prSet presAssocID="{BBB3FDC4-4FD6-42A9-8FC0-35AC2F9BAD03}" presName="linNode" presStyleCnt="0"/>
      <dgm:spPr/>
    </dgm:pt>
    <dgm:pt modelId="{52ACA2C7-117A-48E6-8EA4-FDC6F67D28FC}" type="pres">
      <dgm:prSet presAssocID="{BBB3FDC4-4FD6-42A9-8FC0-35AC2F9BAD03}" presName="parentText" presStyleLbl="node1" presStyleIdx="4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39C3D-0264-4D29-8D2D-4E1B4DD53811}" type="pres">
      <dgm:prSet presAssocID="{44135ACB-6085-4B84-B030-2FCF6F7A2AA5}" presName="sp" presStyleCnt="0"/>
      <dgm:spPr/>
    </dgm:pt>
    <dgm:pt modelId="{755E5DE9-20C4-497C-9C0F-EEF6B50E1996}" type="pres">
      <dgm:prSet presAssocID="{F7936059-60C6-447C-AF71-DC4581A21634}" presName="linNode" presStyleCnt="0"/>
      <dgm:spPr/>
    </dgm:pt>
    <dgm:pt modelId="{4B8637AC-10E5-4503-BCFF-DCE4C8885A99}" type="pres">
      <dgm:prSet presAssocID="{F7936059-60C6-447C-AF71-DC4581A21634}" presName="parentText" presStyleLbl="node1" presStyleIdx="5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F4433-3DCA-4063-8E01-E94054D83F47}" type="pres">
      <dgm:prSet presAssocID="{6EA7671B-FBC9-404D-A5A1-4EDF3F219DD4}" presName="sp" presStyleCnt="0"/>
      <dgm:spPr/>
    </dgm:pt>
    <dgm:pt modelId="{92C2D0DE-BDEC-4FFC-A4F9-84BC2B8B9354}" type="pres">
      <dgm:prSet presAssocID="{8F3BA4F4-B912-4B2E-85D7-A2BD30C42B67}" presName="linNode" presStyleCnt="0"/>
      <dgm:spPr/>
    </dgm:pt>
    <dgm:pt modelId="{9D0C4F03-48F4-4D20-B180-EAD76A9436E6}" type="pres">
      <dgm:prSet presAssocID="{8F3BA4F4-B912-4B2E-85D7-A2BD30C42B67}" presName="parentText" presStyleLbl="node1" presStyleIdx="6" presStyleCnt="7" custScaleX="277778" custLinFactNeighborX="4619" custLinFactNeighborY="13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CEAD2-F345-4051-83FD-1FC482D6A162}" type="presOf" srcId="{BBB3FDC4-4FD6-42A9-8FC0-35AC2F9BAD03}" destId="{52ACA2C7-117A-48E6-8EA4-FDC6F67D28FC}" srcOrd="0" destOrd="0" presId="urn:microsoft.com/office/officeart/2005/8/layout/vList5"/>
    <dgm:cxn modelId="{3EA66EAC-B868-454A-8242-68E5DA7557B3}" srcId="{03FAA611-450A-4D65-8094-69C47E34AB47}" destId="{BBB3FDC4-4FD6-42A9-8FC0-35AC2F9BAD03}" srcOrd="4" destOrd="0" parTransId="{E817C5BA-6C8A-43DA-92BD-428ACB712B35}" sibTransId="{44135ACB-6085-4B84-B030-2FCF6F7A2AA5}"/>
    <dgm:cxn modelId="{1F5F9F16-7724-4AB9-8C17-F9C49BABD318}" type="presOf" srcId="{B3C8A756-31BE-4070-BD97-B45F81F1E097}" destId="{16387897-32A8-4997-B94E-97D2E41E40FA}" srcOrd="0" destOrd="0" presId="urn:microsoft.com/office/officeart/2005/8/layout/vList5"/>
    <dgm:cxn modelId="{62DFB8D2-AF50-4CBE-B320-77939B195243}" srcId="{03FAA611-450A-4D65-8094-69C47E34AB47}" destId="{8F3BA4F4-B912-4B2E-85D7-A2BD30C42B67}" srcOrd="6" destOrd="0" parTransId="{9D2DB82B-EEF6-4D6D-AD70-073576BC52B4}" sibTransId="{E629A1D6-EE0F-4FDC-9F79-FD3455BE62D1}"/>
    <dgm:cxn modelId="{C6807864-C248-4BB1-AD9A-9A2AB458A1F1}" type="presOf" srcId="{6E276C06-7B54-4412-91BC-7DD1D3802F92}" destId="{9FD4180D-3469-405C-B309-F86BBDEFE129}" srcOrd="0" destOrd="0" presId="urn:microsoft.com/office/officeart/2005/8/layout/vList5"/>
    <dgm:cxn modelId="{BD468370-B5E8-4BFA-A097-8712433F2F82}" type="presOf" srcId="{03FAA611-450A-4D65-8094-69C47E34AB47}" destId="{E04129E3-45DF-4217-9D48-87C71C7EBFF3}" srcOrd="0" destOrd="0" presId="urn:microsoft.com/office/officeart/2005/8/layout/vList5"/>
    <dgm:cxn modelId="{A87EF8A5-B755-44CF-ADE4-8AFC2161358D}" type="presOf" srcId="{F7936059-60C6-447C-AF71-DC4581A21634}" destId="{4B8637AC-10E5-4503-BCFF-DCE4C8885A99}" srcOrd="0" destOrd="0" presId="urn:microsoft.com/office/officeart/2005/8/layout/vList5"/>
    <dgm:cxn modelId="{6FDCD7CF-3495-4E79-A2F1-1B6AB564B5E8}" srcId="{03FAA611-450A-4D65-8094-69C47E34AB47}" destId="{0004A9CC-3816-49ED-9F98-D39FBB31B6A3}" srcOrd="1" destOrd="0" parTransId="{FBC9633B-BFEB-4C75-ADCD-E839D5A67BD5}" sibTransId="{17596F94-FB60-4B8C-80F9-CD5B0891B574}"/>
    <dgm:cxn modelId="{1F8A54AF-63C2-4CC0-8A63-BA41CA046901}" srcId="{03FAA611-450A-4D65-8094-69C47E34AB47}" destId="{B3C8A756-31BE-4070-BD97-B45F81F1E097}" srcOrd="2" destOrd="0" parTransId="{1901308C-BCBF-45C2-8D7A-D475C01080C2}" sibTransId="{B852FB20-DDDF-4DA0-89E9-F9CB597D6548}"/>
    <dgm:cxn modelId="{4261CD80-FC04-492E-853D-325E06E7C177}" srcId="{03FAA611-450A-4D65-8094-69C47E34AB47}" destId="{6E276C06-7B54-4412-91BC-7DD1D3802F92}" srcOrd="3" destOrd="0" parTransId="{8D8867C1-183F-4C0C-9307-6B14FC1DAB83}" sibTransId="{1DB9BFC8-9FD7-4F11-857F-4035AFF5C15F}"/>
    <dgm:cxn modelId="{1D4BA4DB-3A1E-46F4-AEFC-8FC90C3BCAA6}" srcId="{03FAA611-450A-4D65-8094-69C47E34AB47}" destId="{F7936059-60C6-447C-AF71-DC4581A21634}" srcOrd="5" destOrd="0" parTransId="{CA66D8D3-1694-42D5-A70E-AFFDC33113B0}" sibTransId="{6EA7671B-FBC9-404D-A5A1-4EDF3F219DD4}"/>
    <dgm:cxn modelId="{FB1F2A23-11F5-4616-95D2-2FB7E4A0A727}" type="presOf" srcId="{E462BC5B-BD99-4EAE-85F2-9A662BE2324A}" destId="{BF90EB39-FCDD-4F64-907D-8096D3D9A422}" srcOrd="0" destOrd="0" presId="urn:microsoft.com/office/officeart/2005/8/layout/vList5"/>
    <dgm:cxn modelId="{082AE8BC-FA1A-45FC-A10D-3E596EC7C301}" srcId="{03FAA611-450A-4D65-8094-69C47E34AB47}" destId="{E462BC5B-BD99-4EAE-85F2-9A662BE2324A}" srcOrd="0" destOrd="0" parTransId="{B0D1FB96-1B56-41B5-9D63-E6F7321E36A6}" sibTransId="{7D0B469A-D9EB-47D3-AB09-29902B2CBC9F}"/>
    <dgm:cxn modelId="{B8FD877F-D135-4107-BE28-D5437633BC57}" type="presOf" srcId="{0004A9CC-3816-49ED-9F98-D39FBB31B6A3}" destId="{7DCB02A1-C9E0-40B7-8424-E8CB6A48F730}" srcOrd="0" destOrd="0" presId="urn:microsoft.com/office/officeart/2005/8/layout/vList5"/>
    <dgm:cxn modelId="{7E970200-527F-4BC5-BB28-94D5AA63B80B}" type="presOf" srcId="{8F3BA4F4-B912-4B2E-85D7-A2BD30C42B67}" destId="{9D0C4F03-48F4-4D20-B180-EAD76A9436E6}" srcOrd="0" destOrd="0" presId="urn:microsoft.com/office/officeart/2005/8/layout/vList5"/>
    <dgm:cxn modelId="{4721399B-A718-4634-BA3E-B6D1C9314E3A}" type="presParOf" srcId="{E04129E3-45DF-4217-9D48-87C71C7EBFF3}" destId="{77F7F352-64DA-4A44-9BD1-FB87AD13DC92}" srcOrd="0" destOrd="0" presId="urn:microsoft.com/office/officeart/2005/8/layout/vList5"/>
    <dgm:cxn modelId="{97EE394C-F869-4B1C-B8DB-4F2D24B4FF23}" type="presParOf" srcId="{77F7F352-64DA-4A44-9BD1-FB87AD13DC92}" destId="{BF90EB39-FCDD-4F64-907D-8096D3D9A422}" srcOrd="0" destOrd="0" presId="urn:microsoft.com/office/officeart/2005/8/layout/vList5"/>
    <dgm:cxn modelId="{D983511E-8673-4E86-BABD-DCF877BC7731}" type="presParOf" srcId="{E04129E3-45DF-4217-9D48-87C71C7EBFF3}" destId="{16965E40-5443-4395-90D4-8F47725E7FB6}" srcOrd="1" destOrd="0" presId="urn:microsoft.com/office/officeart/2005/8/layout/vList5"/>
    <dgm:cxn modelId="{7790E389-9187-49C0-9331-C47117ED352C}" type="presParOf" srcId="{E04129E3-45DF-4217-9D48-87C71C7EBFF3}" destId="{3805DD5E-A06F-45FC-B056-2B957C26AD32}" srcOrd="2" destOrd="0" presId="urn:microsoft.com/office/officeart/2005/8/layout/vList5"/>
    <dgm:cxn modelId="{10BA8900-1C23-4574-B090-1207A46C498D}" type="presParOf" srcId="{3805DD5E-A06F-45FC-B056-2B957C26AD32}" destId="{7DCB02A1-C9E0-40B7-8424-E8CB6A48F730}" srcOrd="0" destOrd="0" presId="urn:microsoft.com/office/officeart/2005/8/layout/vList5"/>
    <dgm:cxn modelId="{4F6E9957-A19B-42DB-A613-8F581A49E945}" type="presParOf" srcId="{E04129E3-45DF-4217-9D48-87C71C7EBFF3}" destId="{01AF4403-EBDA-41B2-B9A7-EA1461CCFEB1}" srcOrd="3" destOrd="0" presId="urn:microsoft.com/office/officeart/2005/8/layout/vList5"/>
    <dgm:cxn modelId="{0AF04047-B274-4744-A144-A51C0DD3A147}" type="presParOf" srcId="{E04129E3-45DF-4217-9D48-87C71C7EBFF3}" destId="{E1E27768-72E5-4BFE-961A-65F6D2CC4399}" srcOrd="4" destOrd="0" presId="urn:microsoft.com/office/officeart/2005/8/layout/vList5"/>
    <dgm:cxn modelId="{84A577D5-87AA-4A48-88A1-635620BBC240}" type="presParOf" srcId="{E1E27768-72E5-4BFE-961A-65F6D2CC4399}" destId="{16387897-32A8-4997-B94E-97D2E41E40FA}" srcOrd="0" destOrd="0" presId="urn:microsoft.com/office/officeart/2005/8/layout/vList5"/>
    <dgm:cxn modelId="{CE277E09-2703-42A5-915E-E3D2319EE76A}" type="presParOf" srcId="{E04129E3-45DF-4217-9D48-87C71C7EBFF3}" destId="{11C8385D-CB92-4FBE-891A-C8FDDBF8DF23}" srcOrd="5" destOrd="0" presId="urn:microsoft.com/office/officeart/2005/8/layout/vList5"/>
    <dgm:cxn modelId="{5D202207-C2A6-44E7-853B-DB9BA3E1FFCB}" type="presParOf" srcId="{E04129E3-45DF-4217-9D48-87C71C7EBFF3}" destId="{4F38909C-6743-4E02-87CE-1F75085D5BC7}" srcOrd="6" destOrd="0" presId="urn:microsoft.com/office/officeart/2005/8/layout/vList5"/>
    <dgm:cxn modelId="{4B662684-BF12-49B1-A5A9-0D932BDEE4EA}" type="presParOf" srcId="{4F38909C-6743-4E02-87CE-1F75085D5BC7}" destId="{9FD4180D-3469-405C-B309-F86BBDEFE129}" srcOrd="0" destOrd="0" presId="urn:microsoft.com/office/officeart/2005/8/layout/vList5"/>
    <dgm:cxn modelId="{2D0DEE17-77FB-4D48-8941-6D2AB62649DD}" type="presParOf" srcId="{E04129E3-45DF-4217-9D48-87C71C7EBFF3}" destId="{E1BBE556-DE1C-4621-8D63-B001CCD22134}" srcOrd="7" destOrd="0" presId="urn:microsoft.com/office/officeart/2005/8/layout/vList5"/>
    <dgm:cxn modelId="{7839E8FF-9070-4091-BF94-777231DE4819}" type="presParOf" srcId="{E04129E3-45DF-4217-9D48-87C71C7EBFF3}" destId="{A7CD4E7C-BD66-4C32-BCC1-2922B106C516}" srcOrd="8" destOrd="0" presId="urn:microsoft.com/office/officeart/2005/8/layout/vList5"/>
    <dgm:cxn modelId="{BF747A53-3408-421F-9274-8D998F2CCA01}" type="presParOf" srcId="{A7CD4E7C-BD66-4C32-BCC1-2922B106C516}" destId="{52ACA2C7-117A-48E6-8EA4-FDC6F67D28FC}" srcOrd="0" destOrd="0" presId="urn:microsoft.com/office/officeart/2005/8/layout/vList5"/>
    <dgm:cxn modelId="{2FAB6389-29F8-4FAB-936C-E089362D418F}" type="presParOf" srcId="{E04129E3-45DF-4217-9D48-87C71C7EBFF3}" destId="{94939C3D-0264-4D29-8D2D-4E1B4DD53811}" srcOrd="9" destOrd="0" presId="urn:microsoft.com/office/officeart/2005/8/layout/vList5"/>
    <dgm:cxn modelId="{8185018D-566A-4223-9E5F-8B2A3F630CF6}" type="presParOf" srcId="{E04129E3-45DF-4217-9D48-87C71C7EBFF3}" destId="{755E5DE9-20C4-497C-9C0F-EEF6B50E1996}" srcOrd="10" destOrd="0" presId="urn:microsoft.com/office/officeart/2005/8/layout/vList5"/>
    <dgm:cxn modelId="{CE769A17-8190-42B9-889D-08344599A979}" type="presParOf" srcId="{755E5DE9-20C4-497C-9C0F-EEF6B50E1996}" destId="{4B8637AC-10E5-4503-BCFF-DCE4C8885A99}" srcOrd="0" destOrd="0" presId="urn:microsoft.com/office/officeart/2005/8/layout/vList5"/>
    <dgm:cxn modelId="{2C321833-D063-4D25-BB2F-9D6597F76A51}" type="presParOf" srcId="{E04129E3-45DF-4217-9D48-87C71C7EBFF3}" destId="{351F4433-3DCA-4063-8E01-E94054D83F47}" srcOrd="11" destOrd="0" presId="urn:microsoft.com/office/officeart/2005/8/layout/vList5"/>
    <dgm:cxn modelId="{49B81BD0-50CF-4C0F-B6E9-3B971D452C46}" type="presParOf" srcId="{E04129E3-45DF-4217-9D48-87C71C7EBFF3}" destId="{92C2D0DE-BDEC-4FFC-A4F9-84BC2B8B9354}" srcOrd="12" destOrd="0" presId="urn:microsoft.com/office/officeart/2005/8/layout/vList5"/>
    <dgm:cxn modelId="{4D6F8510-2550-47B8-8411-BEBFC857308F}" type="presParOf" srcId="{92C2D0DE-BDEC-4FFC-A4F9-84BC2B8B9354}" destId="{9D0C4F03-48F4-4D20-B180-EAD76A9436E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30EDA7-EE67-43E5-8A6D-3D884239BAD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823D30FE-DC22-4C9C-82CD-F9B8084F4094}">
      <dgm:prSet/>
      <dgm:spPr/>
      <dgm:t>
        <a:bodyPr/>
        <a:lstStyle/>
        <a:p>
          <a:pPr rtl="0"/>
          <a:r>
            <a:rPr lang="ru-RU" dirty="0" smtClean="0"/>
            <a:t>В 2009-2010 учебном году проводила открытый урок на кустовом методическом объединении  учителей русского языка и литературы по теме: « Активизация мыслительной деятельности на уроках русского языка</a:t>
          </a:r>
          <a:endParaRPr lang="ru-RU" dirty="0"/>
        </a:p>
      </dgm:t>
    </dgm:pt>
    <dgm:pt modelId="{7F3CFC00-1955-4F47-AE7E-4F493013EEF9}" type="parTrans" cxnId="{E85F5C0B-EA11-4B9D-9616-FE6A049C2146}">
      <dgm:prSet/>
      <dgm:spPr/>
      <dgm:t>
        <a:bodyPr/>
        <a:lstStyle/>
        <a:p>
          <a:endParaRPr lang="ru-RU"/>
        </a:p>
      </dgm:t>
    </dgm:pt>
    <dgm:pt modelId="{F98F5180-2C2C-4373-90B4-E97DB66CD5D7}" type="sibTrans" cxnId="{E85F5C0B-EA11-4B9D-9616-FE6A049C2146}">
      <dgm:prSet/>
      <dgm:spPr/>
      <dgm:t>
        <a:bodyPr/>
        <a:lstStyle/>
        <a:p>
          <a:endParaRPr lang="ru-RU"/>
        </a:p>
      </dgm:t>
    </dgm:pt>
    <dgm:pt modelId="{3B851EFB-9F19-4427-918E-9723D669836A}">
      <dgm:prSet/>
      <dgm:spPr/>
      <dgm:t>
        <a:bodyPr/>
        <a:lstStyle/>
        <a:p>
          <a:pPr rtl="0"/>
          <a:r>
            <a:rPr lang="ru-RU" dirty="0" smtClean="0"/>
            <a:t>В «2011-2012 учебном году  на районном  семинаре учителей русского языка и литературы по теме «Проектная технология на уроках русского языка  литературы» (из опыта работы)</a:t>
          </a:r>
          <a:endParaRPr lang="ru-RU" dirty="0"/>
        </a:p>
      </dgm:t>
    </dgm:pt>
    <dgm:pt modelId="{D157D424-7445-41A2-A9FC-E9B9870873BC}" type="parTrans" cxnId="{AA0CCDE0-0034-415B-9BBF-216AA598FF3F}">
      <dgm:prSet/>
      <dgm:spPr/>
      <dgm:t>
        <a:bodyPr/>
        <a:lstStyle/>
        <a:p>
          <a:endParaRPr lang="ru-RU"/>
        </a:p>
      </dgm:t>
    </dgm:pt>
    <dgm:pt modelId="{2CEBED81-7EF5-4A71-85C8-1631998BD2EE}" type="sibTrans" cxnId="{AA0CCDE0-0034-415B-9BBF-216AA598FF3F}">
      <dgm:prSet/>
      <dgm:spPr/>
      <dgm:t>
        <a:bodyPr/>
        <a:lstStyle/>
        <a:p>
          <a:endParaRPr lang="ru-RU"/>
        </a:p>
      </dgm:t>
    </dgm:pt>
    <dgm:pt modelId="{1F83E3E4-B39C-4C57-8514-23C95AF138BE}" type="pres">
      <dgm:prSet presAssocID="{0C30EDA7-EE67-43E5-8A6D-3D884239BAD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34CEEF-D575-4E0A-BE23-23D1056EE352}" type="pres">
      <dgm:prSet presAssocID="{823D30FE-DC22-4C9C-82CD-F9B8084F4094}" presName="circle1" presStyleLbl="node1" presStyleIdx="0" presStyleCnt="2"/>
      <dgm:spPr/>
    </dgm:pt>
    <dgm:pt modelId="{5DCEFEE2-5D2F-4B6C-BCAB-BBC71AEDAC4A}" type="pres">
      <dgm:prSet presAssocID="{823D30FE-DC22-4C9C-82CD-F9B8084F4094}" presName="space" presStyleCnt="0"/>
      <dgm:spPr/>
    </dgm:pt>
    <dgm:pt modelId="{DF8BAB9F-4075-4CCF-B845-F9E1CC9767D9}" type="pres">
      <dgm:prSet presAssocID="{823D30FE-DC22-4C9C-82CD-F9B8084F4094}" presName="rect1" presStyleLbl="alignAcc1" presStyleIdx="0" presStyleCnt="2"/>
      <dgm:spPr/>
      <dgm:t>
        <a:bodyPr/>
        <a:lstStyle/>
        <a:p>
          <a:endParaRPr lang="ru-RU"/>
        </a:p>
      </dgm:t>
    </dgm:pt>
    <dgm:pt modelId="{87EFBF6F-8566-4F35-8564-9DBF31E065E7}" type="pres">
      <dgm:prSet presAssocID="{3B851EFB-9F19-4427-918E-9723D669836A}" presName="vertSpace2" presStyleLbl="node1" presStyleIdx="0" presStyleCnt="2"/>
      <dgm:spPr/>
    </dgm:pt>
    <dgm:pt modelId="{8E367E56-4B51-4593-94DA-89588784CAC1}" type="pres">
      <dgm:prSet presAssocID="{3B851EFB-9F19-4427-918E-9723D669836A}" presName="circle2" presStyleLbl="node1" presStyleIdx="1" presStyleCnt="2"/>
      <dgm:spPr/>
    </dgm:pt>
    <dgm:pt modelId="{4678F314-DF28-427D-8B92-C537DD385F3B}" type="pres">
      <dgm:prSet presAssocID="{3B851EFB-9F19-4427-918E-9723D669836A}" presName="rect2" presStyleLbl="alignAcc1" presStyleIdx="1" presStyleCnt="2"/>
      <dgm:spPr/>
      <dgm:t>
        <a:bodyPr/>
        <a:lstStyle/>
        <a:p>
          <a:endParaRPr lang="ru-RU"/>
        </a:p>
      </dgm:t>
    </dgm:pt>
    <dgm:pt modelId="{EAAF75E6-042C-435F-A934-5DFB3CC83029}" type="pres">
      <dgm:prSet presAssocID="{823D30FE-DC22-4C9C-82CD-F9B8084F409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BB58C-F7B6-4326-A23C-99E2FC5BD1B5}" type="pres">
      <dgm:prSet presAssocID="{3B851EFB-9F19-4427-918E-9723D669836A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5F5C0B-EA11-4B9D-9616-FE6A049C2146}" srcId="{0C30EDA7-EE67-43E5-8A6D-3D884239BADB}" destId="{823D30FE-DC22-4C9C-82CD-F9B8084F4094}" srcOrd="0" destOrd="0" parTransId="{7F3CFC00-1955-4F47-AE7E-4F493013EEF9}" sibTransId="{F98F5180-2C2C-4373-90B4-E97DB66CD5D7}"/>
    <dgm:cxn modelId="{5592ED0E-859A-4186-9141-75E2EA97ADEC}" type="presOf" srcId="{3B851EFB-9F19-4427-918E-9723D669836A}" destId="{4678F314-DF28-427D-8B92-C537DD385F3B}" srcOrd="0" destOrd="0" presId="urn:microsoft.com/office/officeart/2005/8/layout/target3"/>
    <dgm:cxn modelId="{C60D4A36-0BA4-4953-A473-80504DA19513}" type="presOf" srcId="{823D30FE-DC22-4C9C-82CD-F9B8084F4094}" destId="{DF8BAB9F-4075-4CCF-B845-F9E1CC9767D9}" srcOrd="0" destOrd="0" presId="urn:microsoft.com/office/officeart/2005/8/layout/target3"/>
    <dgm:cxn modelId="{45BA3780-B73A-4248-A509-59C0A1B129BE}" type="presOf" srcId="{3B851EFB-9F19-4427-918E-9723D669836A}" destId="{FC1BB58C-F7B6-4326-A23C-99E2FC5BD1B5}" srcOrd="1" destOrd="0" presId="urn:microsoft.com/office/officeart/2005/8/layout/target3"/>
    <dgm:cxn modelId="{F6B5C92B-F151-4DB8-83FB-207226711B8F}" type="presOf" srcId="{0C30EDA7-EE67-43E5-8A6D-3D884239BADB}" destId="{1F83E3E4-B39C-4C57-8514-23C95AF138BE}" srcOrd="0" destOrd="0" presId="urn:microsoft.com/office/officeart/2005/8/layout/target3"/>
    <dgm:cxn modelId="{AA0CCDE0-0034-415B-9BBF-216AA598FF3F}" srcId="{0C30EDA7-EE67-43E5-8A6D-3D884239BADB}" destId="{3B851EFB-9F19-4427-918E-9723D669836A}" srcOrd="1" destOrd="0" parTransId="{D157D424-7445-41A2-A9FC-E9B9870873BC}" sibTransId="{2CEBED81-7EF5-4A71-85C8-1631998BD2EE}"/>
    <dgm:cxn modelId="{65215A3C-38CE-453D-B186-83192A0CD779}" type="presOf" srcId="{823D30FE-DC22-4C9C-82CD-F9B8084F4094}" destId="{EAAF75E6-042C-435F-A934-5DFB3CC83029}" srcOrd="1" destOrd="0" presId="urn:microsoft.com/office/officeart/2005/8/layout/target3"/>
    <dgm:cxn modelId="{E659631F-E136-400C-A58C-438A8A9C38F2}" type="presParOf" srcId="{1F83E3E4-B39C-4C57-8514-23C95AF138BE}" destId="{BE34CEEF-D575-4E0A-BE23-23D1056EE352}" srcOrd="0" destOrd="0" presId="urn:microsoft.com/office/officeart/2005/8/layout/target3"/>
    <dgm:cxn modelId="{F0BF2D77-54C2-4896-8ACE-EBCDA65F2579}" type="presParOf" srcId="{1F83E3E4-B39C-4C57-8514-23C95AF138BE}" destId="{5DCEFEE2-5D2F-4B6C-BCAB-BBC71AEDAC4A}" srcOrd="1" destOrd="0" presId="urn:microsoft.com/office/officeart/2005/8/layout/target3"/>
    <dgm:cxn modelId="{B4AC5D63-17FE-4DC8-B4DF-7E2192173606}" type="presParOf" srcId="{1F83E3E4-B39C-4C57-8514-23C95AF138BE}" destId="{DF8BAB9F-4075-4CCF-B845-F9E1CC9767D9}" srcOrd="2" destOrd="0" presId="urn:microsoft.com/office/officeart/2005/8/layout/target3"/>
    <dgm:cxn modelId="{B3E46CC5-C727-4DC5-B00F-F4E0EBDB2AB4}" type="presParOf" srcId="{1F83E3E4-B39C-4C57-8514-23C95AF138BE}" destId="{87EFBF6F-8566-4F35-8564-9DBF31E065E7}" srcOrd="3" destOrd="0" presId="urn:microsoft.com/office/officeart/2005/8/layout/target3"/>
    <dgm:cxn modelId="{2EB28900-DA55-484F-9922-F1FDF4C596A8}" type="presParOf" srcId="{1F83E3E4-B39C-4C57-8514-23C95AF138BE}" destId="{8E367E56-4B51-4593-94DA-89588784CAC1}" srcOrd="4" destOrd="0" presId="urn:microsoft.com/office/officeart/2005/8/layout/target3"/>
    <dgm:cxn modelId="{4487AC3A-4F5F-4040-B2CF-FF9041D92F96}" type="presParOf" srcId="{1F83E3E4-B39C-4C57-8514-23C95AF138BE}" destId="{4678F314-DF28-427D-8B92-C537DD385F3B}" srcOrd="5" destOrd="0" presId="urn:microsoft.com/office/officeart/2005/8/layout/target3"/>
    <dgm:cxn modelId="{3B9667B4-5F80-40B6-9C93-637D25C5A40E}" type="presParOf" srcId="{1F83E3E4-B39C-4C57-8514-23C95AF138BE}" destId="{EAAF75E6-042C-435F-A934-5DFB3CC83029}" srcOrd="6" destOrd="0" presId="urn:microsoft.com/office/officeart/2005/8/layout/target3"/>
    <dgm:cxn modelId="{CC91B6F4-92A3-4E69-B533-2CA792D3AAE9}" type="presParOf" srcId="{1F83E3E4-B39C-4C57-8514-23C95AF138BE}" destId="{FC1BB58C-F7B6-4326-A23C-99E2FC5BD1B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DD34A-DC5A-433C-BC5D-59B3107ADDF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7A9675-71C5-4F33-9CD5-DE5E7DDC91FA}">
      <dgm:prSet/>
      <dgm:spPr/>
      <dgm:t>
        <a:bodyPr/>
        <a:lstStyle/>
        <a:p>
          <a:pPr rtl="0"/>
          <a:r>
            <a:rPr lang="ru-RU" b="1" i="1" dirty="0" smtClean="0"/>
            <a:t>В 2010 году учащийся 8 класса  </a:t>
          </a:r>
          <a:r>
            <a:rPr lang="ru-RU" b="1" i="1" dirty="0" err="1" smtClean="0"/>
            <a:t>Кусмарцев</a:t>
          </a:r>
          <a:r>
            <a:rPr lang="ru-RU" b="1" i="1" dirty="0" smtClean="0"/>
            <a:t>  Андрей занял 3 место в районном конкурсе детского творчества «Если  б не было школ»</a:t>
          </a:r>
          <a:endParaRPr lang="ru-RU" dirty="0"/>
        </a:p>
      </dgm:t>
    </dgm:pt>
    <dgm:pt modelId="{ABE018CC-33B2-465D-91BD-A6F5363811E0}" type="parTrans" cxnId="{755B64E1-9FCA-4E99-9171-AFF2338915C5}">
      <dgm:prSet/>
      <dgm:spPr/>
      <dgm:t>
        <a:bodyPr/>
        <a:lstStyle/>
        <a:p>
          <a:endParaRPr lang="ru-RU"/>
        </a:p>
      </dgm:t>
    </dgm:pt>
    <dgm:pt modelId="{6CA42818-9AE6-4736-A078-04D0E1916E60}" type="sibTrans" cxnId="{755B64E1-9FCA-4E99-9171-AFF2338915C5}">
      <dgm:prSet/>
      <dgm:spPr/>
      <dgm:t>
        <a:bodyPr/>
        <a:lstStyle/>
        <a:p>
          <a:endParaRPr lang="ru-RU"/>
        </a:p>
      </dgm:t>
    </dgm:pt>
    <dgm:pt modelId="{73A182FD-AB6F-46F4-ABD9-66EB74C26F56}">
      <dgm:prSet/>
      <dgm:spPr/>
      <dgm:t>
        <a:bodyPr/>
        <a:lstStyle/>
        <a:p>
          <a:pPr rtl="0"/>
          <a:r>
            <a:rPr lang="ru-RU" b="1" i="1" dirty="0" smtClean="0"/>
            <a:t>В 2011 году Камалова </a:t>
          </a:r>
          <a:r>
            <a:rPr lang="ru-RU" b="1" i="1" dirty="0" err="1" smtClean="0"/>
            <a:t>Нурия</a:t>
          </a:r>
          <a:r>
            <a:rPr lang="ru-RU" b="1" i="1" dirty="0" smtClean="0"/>
            <a:t>  заняла 3 место в исследовательском  проекте   « Проблемы детской жестокости или откуда берутся шипы»</a:t>
          </a:r>
          <a:endParaRPr lang="ru-RU" b="1" i="1" dirty="0"/>
        </a:p>
      </dgm:t>
    </dgm:pt>
    <dgm:pt modelId="{9B0F6C45-50C2-468B-A7A7-5051362C9433}" type="parTrans" cxnId="{963D77AA-13CE-44CA-AD17-5C23E82363D6}">
      <dgm:prSet/>
      <dgm:spPr/>
      <dgm:t>
        <a:bodyPr/>
        <a:lstStyle/>
        <a:p>
          <a:endParaRPr lang="ru-RU"/>
        </a:p>
      </dgm:t>
    </dgm:pt>
    <dgm:pt modelId="{AC512FD7-787C-47F5-BCE2-3572E4741778}" type="sibTrans" cxnId="{963D77AA-13CE-44CA-AD17-5C23E82363D6}">
      <dgm:prSet/>
      <dgm:spPr/>
      <dgm:t>
        <a:bodyPr/>
        <a:lstStyle/>
        <a:p>
          <a:endParaRPr lang="ru-RU"/>
        </a:p>
      </dgm:t>
    </dgm:pt>
    <dgm:pt modelId="{2E5D5416-A474-49E9-90FA-A1F2094FBC91}" type="pres">
      <dgm:prSet presAssocID="{9E8DD34A-DC5A-433C-BC5D-59B3107ADDF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CAFA611-0CE9-40C2-940B-B88D89A2233E}" type="pres">
      <dgm:prSet presAssocID="{497A9675-71C5-4F33-9CD5-DE5E7DDC91FA}" presName="horFlow" presStyleCnt="0"/>
      <dgm:spPr/>
    </dgm:pt>
    <dgm:pt modelId="{D368C75E-D100-4C79-90A6-8B6120D77063}" type="pres">
      <dgm:prSet presAssocID="{497A9675-71C5-4F33-9CD5-DE5E7DDC91FA}" presName="bigChev" presStyleLbl="node1" presStyleIdx="0" presStyleCnt="2" custScaleX="194156"/>
      <dgm:spPr/>
      <dgm:t>
        <a:bodyPr/>
        <a:lstStyle/>
        <a:p>
          <a:endParaRPr lang="ru-RU"/>
        </a:p>
      </dgm:t>
    </dgm:pt>
    <dgm:pt modelId="{3220D8A9-0B0E-42FF-939B-F3BB2C4FB03C}" type="pres">
      <dgm:prSet presAssocID="{497A9675-71C5-4F33-9CD5-DE5E7DDC91FA}" presName="vSp" presStyleCnt="0"/>
      <dgm:spPr/>
    </dgm:pt>
    <dgm:pt modelId="{52039CE0-8113-4EC3-B05A-064DFDA9CC1B}" type="pres">
      <dgm:prSet presAssocID="{73A182FD-AB6F-46F4-ABD9-66EB74C26F56}" presName="horFlow" presStyleCnt="0"/>
      <dgm:spPr/>
    </dgm:pt>
    <dgm:pt modelId="{17AA2B6F-DF92-491C-991F-BA258BDB7B3D}" type="pres">
      <dgm:prSet presAssocID="{73A182FD-AB6F-46F4-ABD9-66EB74C26F56}" presName="bigChev" presStyleLbl="node1" presStyleIdx="1" presStyleCnt="2" custScaleX="200439"/>
      <dgm:spPr/>
      <dgm:t>
        <a:bodyPr/>
        <a:lstStyle/>
        <a:p>
          <a:endParaRPr lang="ru-RU"/>
        </a:p>
      </dgm:t>
    </dgm:pt>
  </dgm:ptLst>
  <dgm:cxnLst>
    <dgm:cxn modelId="{2797CE91-47F0-4A41-B96F-D22A869062B5}" type="presOf" srcId="{497A9675-71C5-4F33-9CD5-DE5E7DDC91FA}" destId="{D368C75E-D100-4C79-90A6-8B6120D77063}" srcOrd="0" destOrd="0" presId="urn:microsoft.com/office/officeart/2005/8/layout/lProcess3"/>
    <dgm:cxn modelId="{C505DAAE-8732-41E9-9B8A-63D4C5DE1800}" type="presOf" srcId="{9E8DD34A-DC5A-433C-BC5D-59B3107ADDF0}" destId="{2E5D5416-A474-49E9-90FA-A1F2094FBC91}" srcOrd="0" destOrd="0" presId="urn:microsoft.com/office/officeart/2005/8/layout/lProcess3"/>
    <dgm:cxn modelId="{6BD2E936-0E4D-4833-B321-7FC9093FB1F6}" type="presOf" srcId="{73A182FD-AB6F-46F4-ABD9-66EB74C26F56}" destId="{17AA2B6F-DF92-491C-991F-BA258BDB7B3D}" srcOrd="0" destOrd="0" presId="urn:microsoft.com/office/officeart/2005/8/layout/lProcess3"/>
    <dgm:cxn modelId="{755B64E1-9FCA-4E99-9171-AFF2338915C5}" srcId="{9E8DD34A-DC5A-433C-BC5D-59B3107ADDF0}" destId="{497A9675-71C5-4F33-9CD5-DE5E7DDC91FA}" srcOrd="0" destOrd="0" parTransId="{ABE018CC-33B2-465D-91BD-A6F5363811E0}" sibTransId="{6CA42818-9AE6-4736-A078-04D0E1916E60}"/>
    <dgm:cxn modelId="{963D77AA-13CE-44CA-AD17-5C23E82363D6}" srcId="{9E8DD34A-DC5A-433C-BC5D-59B3107ADDF0}" destId="{73A182FD-AB6F-46F4-ABD9-66EB74C26F56}" srcOrd="1" destOrd="0" parTransId="{9B0F6C45-50C2-468B-A7A7-5051362C9433}" sibTransId="{AC512FD7-787C-47F5-BCE2-3572E4741778}"/>
    <dgm:cxn modelId="{E9472A15-E141-4F86-A06A-AD7B5F392D26}" type="presParOf" srcId="{2E5D5416-A474-49E9-90FA-A1F2094FBC91}" destId="{4CAFA611-0CE9-40C2-940B-B88D89A2233E}" srcOrd="0" destOrd="0" presId="urn:microsoft.com/office/officeart/2005/8/layout/lProcess3"/>
    <dgm:cxn modelId="{450F6560-448D-425A-AB07-FD5B9C5F66D5}" type="presParOf" srcId="{4CAFA611-0CE9-40C2-940B-B88D89A2233E}" destId="{D368C75E-D100-4C79-90A6-8B6120D77063}" srcOrd="0" destOrd="0" presId="urn:microsoft.com/office/officeart/2005/8/layout/lProcess3"/>
    <dgm:cxn modelId="{E28A2DE8-63EB-4FFD-84EF-C8FAECEB8275}" type="presParOf" srcId="{2E5D5416-A474-49E9-90FA-A1F2094FBC91}" destId="{3220D8A9-0B0E-42FF-939B-F3BB2C4FB03C}" srcOrd="1" destOrd="0" presId="urn:microsoft.com/office/officeart/2005/8/layout/lProcess3"/>
    <dgm:cxn modelId="{51A4E404-64DF-4E97-88D7-40F112B19488}" type="presParOf" srcId="{2E5D5416-A474-49E9-90FA-A1F2094FBC91}" destId="{52039CE0-8113-4EC3-B05A-064DFDA9CC1B}" srcOrd="2" destOrd="0" presId="urn:microsoft.com/office/officeart/2005/8/layout/lProcess3"/>
    <dgm:cxn modelId="{D419C2E5-D5CA-4215-9E70-AF4978C404D7}" type="presParOf" srcId="{52039CE0-8113-4EC3-B05A-064DFDA9CC1B}" destId="{17AA2B6F-DF92-491C-991F-BA258BDB7B3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38B795-8EC3-45DE-A045-7FEAFA83B15E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7378F65-4EC7-4F34-A4EA-2581385F2680}">
      <dgm:prSet/>
      <dgm:spPr/>
      <dgm:t>
        <a:bodyPr/>
        <a:lstStyle/>
        <a:p>
          <a:pPr rtl="0"/>
          <a:r>
            <a:rPr lang="ru-RU" b="1" i="1" dirty="0" smtClean="0"/>
            <a:t>С 2008 года занимаюсь исследовательской деятельностью с учащимися, обучаю их написанию рефератов, научных, творческих,  исследовательских работ. Мои ученики выступают на научно-практических конференциях. </a:t>
          </a:r>
          <a:endParaRPr lang="ru-RU" b="1" i="1" dirty="0"/>
        </a:p>
      </dgm:t>
    </dgm:pt>
    <dgm:pt modelId="{BC59FF90-5EC7-4EFA-B0E8-5F70296C4CFF}" type="parTrans" cxnId="{CD725124-1339-43B7-AC31-7F24C1BA59F1}">
      <dgm:prSet/>
      <dgm:spPr/>
      <dgm:t>
        <a:bodyPr/>
        <a:lstStyle/>
        <a:p>
          <a:endParaRPr lang="ru-RU"/>
        </a:p>
      </dgm:t>
    </dgm:pt>
    <dgm:pt modelId="{8AFD2058-9ED3-44FF-BABA-349D659CD472}" type="sibTrans" cxnId="{CD725124-1339-43B7-AC31-7F24C1BA59F1}">
      <dgm:prSet/>
      <dgm:spPr/>
      <dgm:t>
        <a:bodyPr/>
        <a:lstStyle/>
        <a:p>
          <a:endParaRPr lang="ru-RU"/>
        </a:p>
      </dgm:t>
    </dgm:pt>
    <dgm:pt modelId="{745C405D-0B57-4EC7-A7D4-A1E0AED2FBF8}" type="pres">
      <dgm:prSet presAssocID="{0238B795-8EC3-45DE-A045-7FEAFA83B15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05A3972-1043-4810-BACE-03C3C55B83BC}" type="pres">
      <dgm:prSet presAssocID="{0238B795-8EC3-45DE-A045-7FEAFA83B15E}" presName="pyramid" presStyleLbl="node1" presStyleIdx="0" presStyleCnt="1" custScaleX="132244"/>
      <dgm:spPr/>
    </dgm:pt>
    <dgm:pt modelId="{BE64609B-2740-49A2-B855-249DEE0C2B56}" type="pres">
      <dgm:prSet presAssocID="{0238B795-8EC3-45DE-A045-7FEAFA83B15E}" presName="theList" presStyleCnt="0"/>
      <dgm:spPr/>
    </dgm:pt>
    <dgm:pt modelId="{B56B8F87-F1BB-4807-A7D0-56FA0966934C}" type="pres">
      <dgm:prSet presAssocID="{B7378F65-4EC7-4F34-A4EA-2581385F2680}" presName="aNode" presStyleLbl="fgAcc1" presStyleIdx="0" presStyleCnt="1" custScaleX="197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4E97A-B434-4F71-83F8-DC99F8F73603}" type="pres">
      <dgm:prSet presAssocID="{B7378F65-4EC7-4F34-A4EA-2581385F2680}" presName="aSpace" presStyleCnt="0"/>
      <dgm:spPr/>
    </dgm:pt>
  </dgm:ptLst>
  <dgm:cxnLst>
    <dgm:cxn modelId="{912A6876-2FD3-448B-BCA2-C9D2204168D4}" type="presOf" srcId="{B7378F65-4EC7-4F34-A4EA-2581385F2680}" destId="{B56B8F87-F1BB-4807-A7D0-56FA0966934C}" srcOrd="0" destOrd="0" presId="urn:microsoft.com/office/officeart/2005/8/layout/pyramid2"/>
    <dgm:cxn modelId="{CD725124-1339-43B7-AC31-7F24C1BA59F1}" srcId="{0238B795-8EC3-45DE-A045-7FEAFA83B15E}" destId="{B7378F65-4EC7-4F34-A4EA-2581385F2680}" srcOrd="0" destOrd="0" parTransId="{BC59FF90-5EC7-4EFA-B0E8-5F70296C4CFF}" sibTransId="{8AFD2058-9ED3-44FF-BABA-349D659CD472}"/>
    <dgm:cxn modelId="{6D8DCA43-308C-4E02-8B21-DCA598F470A6}" type="presOf" srcId="{0238B795-8EC3-45DE-A045-7FEAFA83B15E}" destId="{745C405D-0B57-4EC7-A7D4-A1E0AED2FBF8}" srcOrd="0" destOrd="0" presId="urn:microsoft.com/office/officeart/2005/8/layout/pyramid2"/>
    <dgm:cxn modelId="{DD7B35F5-8F0A-4FF7-9F78-2EC0827DA3FC}" type="presParOf" srcId="{745C405D-0B57-4EC7-A7D4-A1E0AED2FBF8}" destId="{805A3972-1043-4810-BACE-03C3C55B83BC}" srcOrd="0" destOrd="0" presId="urn:microsoft.com/office/officeart/2005/8/layout/pyramid2"/>
    <dgm:cxn modelId="{63E4216E-976B-40C6-B8EC-28875BA72D67}" type="presParOf" srcId="{745C405D-0B57-4EC7-A7D4-A1E0AED2FBF8}" destId="{BE64609B-2740-49A2-B855-249DEE0C2B56}" srcOrd="1" destOrd="0" presId="urn:microsoft.com/office/officeart/2005/8/layout/pyramid2"/>
    <dgm:cxn modelId="{7A694BD2-F770-4516-8433-8C8CF81FCC22}" type="presParOf" srcId="{BE64609B-2740-49A2-B855-249DEE0C2B56}" destId="{B56B8F87-F1BB-4807-A7D0-56FA0966934C}" srcOrd="0" destOrd="0" presId="urn:microsoft.com/office/officeart/2005/8/layout/pyramid2"/>
    <dgm:cxn modelId="{EC496D6F-FEFF-4F85-8084-9589F7A24004}" type="presParOf" srcId="{BE64609B-2740-49A2-B855-249DEE0C2B56}" destId="{2F84E97A-B434-4F71-83F8-DC99F8F73603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68AF7F-A6F6-4F5B-88D3-954614C8DCD5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22DED14-EAEF-43D2-9DEC-DBC8E3E30D13}">
      <dgm:prSet/>
      <dgm:spPr/>
      <dgm:t>
        <a:bodyPr/>
        <a:lstStyle/>
        <a:p>
          <a:pPr rtl="0"/>
          <a:r>
            <a:rPr lang="ru-RU" dirty="0" smtClean="0"/>
            <a:t>Мои учащиеся ежегодно принимают участие в предметных олимпиадах, международных играх занимают призовые места на школьном уровне.</a:t>
          </a:r>
          <a:endParaRPr lang="ru-RU" dirty="0"/>
        </a:p>
      </dgm:t>
    </dgm:pt>
    <dgm:pt modelId="{EC7195BC-ED81-4A62-A3D4-158F4EE8C0D3}" type="parTrans" cxnId="{C97CD9EF-DC81-462B-AE4D-02C38C04EA6D}">
      <dgm:prSet/>
      <dgm:spPr/>
      <dgm:t>
        <a:bodyPr/>
        <a:lstStyle/>
        <a:p>
          <a:endParaRPr lang="ru-RU"/>
        </a:p>
      </dgm:t>
    </dgm:pt>
    <dgm:pt modelId="{DD7CB1DF-8A48-4BA5-8C45-5443B84A5593}" type="sibTrans" cxnId="{C97CD9EF-DC81-462B-AE4D-02C38C04EA6D}">
      <dgm:prSet/>
      <dgm:spPr/>
      <dgm:t>
        <a:bodyPr/>
        <a:lstStyle/>
        <a:p>
          <a:endParaRPr lang="ru-RU"/>
        </a:p>
      </dgm:t>
    </dgm:pt>
    <dgm:pt modelId="{FF3C9BBD-7CB1-424C-A99D-BF3AC1C52F43}">
      <dgm:prSet/>
      <dgm:spPr/>
      <dgm:t>
        <a:bodyPr/>
        <a:lstStyle/>
        <a:p>
          <a:pPr rtl="0"/>
          <a:r>
            <a:rPr lang="ru-RU" dirty="0" smtClean="0"/>
            <a:t>С 2009 года мои  учащиеся  принимают  участие в конкурсах исследовательских работ, рефератов.</a:t>
          </a:r>
          <a:endParaRPr lang="ru-RU" dirty="0"/>
        </a:p>
      </dgm:t>
    </dgm:pt>
    <dgm:pt modelId="{6F17C418-1E56-470D-BF20-A229864A0BCA}" type="parTrans" cxnId="{CCDFDD4E-AB19-4E30-97D5-9DCF04344F4B}">
      <dgm:prSet/>
      <dgm:spPr/>
      <dgm:t>
        <a:bodyPr/>
        <a:lstStyle/>
        <a:p>
          <a:endParaRPr lang="ru-RU"/>
        </a:p>
      </dgm:t>
    </dgm:pt>
    <dgm:pt modelId="{7ECA0FE0-403D-4853-9AB4-07E3AB78B076}" type="sibTrans" cxnId="{CCDFDD4E-AB19-4E30-97D5-9DCF04344F4B}">
      <dgm:prSet/>
      <dgm:spPr/>
      <dgm:t>
        <a:bodyPr/>
        <a:lstStyle/>
        <a:p>
          <a:endParaRPr lang="ru-RU"/>
        </a:p>
      </dgm:t>
    </dgm:pt>
    <dgm:pt modelId="{B94D3015-3B92-4EBA-AAC0-353E498049B9}">
      <dgm:prSet/>
      <dgm:spPr/>
      <dgm:t>
        <a:bodyPr/>
        <a:lstStyle/>
        <a:p>
          <a:pPr rtl="0"/>
          <a:r>
            <a:rPr lang="ru-RU" dirty="0" smtClean="0"/>
            <a:t>С 2009 года являюсь руководителем школьного методического объединения учителей гуманитарного цикла. </a:t>
          </a:r>
          <a:endParaRPr lang="ru-RU" dirty="0"/>
        </a:p>
      </dgm:t>
    </dgm:pt>
    <dgm:pt modelId="{6D4ACC75-D7B6-4372-9593-3DDAB41F7AE3}" type="parTrans" cxnId="{40F523EF-CA90-47B3-AEE2-AA167D1750E6}">
      <dgm:prSet/>
      <dgm:spPr/>
      <dgm:t>
        <a:bodyPr/>
        <a:lstStyle/>
        <a:p>
          <a:endParaRPr lang="ru-RU"/>
        </a:p>
      </dgm:t>
    </dgm:pt>
    <dgm:pt modelId="{39071101-2081-4975-BF5A-6EE425314480}" type="sibTrans" cxnId="{40F523EF-CA90-47B3-AEE2-AA167D1750E6}">
      <dgm:prSet/>
      <dgm:spPr/>
      <dgm:t>
        <a:bodyPr/>
        <a:lstStyle/>
        <a:p>
          <a:endParaRPr lang="ru-RU"/>
        </a:p>
      </dgm:t>
    </dgm:pt>
    <dgm:pt modelId="{54C729E4-EF67-461E-850A-F50111CCF036}" type="pres">
      <dgm:prSet presAssocID="{EE68AF7F-A6F6-4F5B-88D3-954614C8DCD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CA04BD-B37F-4B2A-9F9A-4CF0CE407199}" type="pres">
      <dgm:prSet presAssocID="{222DED14-EAEF-43D2-9DEC-DBC8E3E30D13}" presName="circ1" presStyleLbl="vennNode1" presStyleIdx="0" presStyleCnt="3" custScaleX="118890"/>
      <dgm:spPr/>
      <dgm:t>
        <a:bodyPr/>
        <a:lstStyle/>
        <a:p>
          <a:endParaRPr lang="ru-RU"/>
        </a:p>
      </dgm:t>
    </dgm:pt>
    <dgm:pt modelId="{714110A6-306F-446B-B5DD-E918BB7CC659}" type="pres">
      <dgm:prSet presAssocID="{222DED14-EAEF-43D2-9DEC-DBC8E3E30D1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9B756-8DD5-4D09-89B0-679963623E06}" type="pres">
      <dgm:prSet presAssocID="{FF3C9BBD-7CB1-424C-A99D-BF3AC1C52F43}" presName="circ2" presStyleLbl="vennNode1" presStyleIdx="1" presStyleCnt="3" custScaleX="125374" custLinFactNeighborX="29424" custLinFactNeighborY="2022"/>
      <dgm:spPr/>
      <dgm:t>
        <a:bodyPr/>
        <a:lstStyle/>
        <a:p>
          <a:endParaRPr lang="ru-RU"/>
        </a:p>
      </dgm:t>
    </dgm:pt>
    <dgm:pt modelId="{5F9A8F38-BD84-4823-99DA-6D3653910A23}" type="pres">
      <dgm:prSet presAssocID="{FF3C9BBD-7CB1-424C-A99D-BF3AC1C52F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0D71F-915C-45D4-AAE2-730D413EB7C1}" type="pres">
      <dgm:prSet presAssocID="{B94D3015-3B92-4EBA-AAC0-353E498049B9}" presName="circ3" presStyleLbl="vennNode1" presStyleIdx="2" presStyleCnt="3" custScaleX="124808" custLinFactNeighborX="-32806" custLinFactNeighborY="2022"/>
      <dgm:spPr/>
      <dgm:t>
        <a:bodyPr/>
        <a:lstStyle/>
        <a:p>
          <a:endParaRPr lang="ru-RU"/>
        </a:p>
      </dgm:t>
    </dgm:pt>
    <dgm:pt modelId="{CD2D1B16-D960-4C20-A28D-F7B45A85ADDD}" type="pres">
      <dgm:prSet presAssocID="{B94D3015-3B92-4EBA-AAC0-353E498049B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CD9EF-DC81-462B-AE4D-02C38C04EA6D}" srcId="{EE68AF7F-A6F6-4F5B-88D3-954614C8DCD5}" destId="{222DED14-EAEF-43D2-9DEC-DBC8E3E30D13}" srcOrd="0" destOrd="0" parTransId="{EC7195BC-ED81-4A62-A3D4-158F4EE8C0D3}" sibTransId="{DD7CB1DF-8A48-4BA5-8C45-5443B84A5593}"/>
    <dgm:cxn modelId="{99C63AF4-5D2A-4665-A79A-8DD9796E8F5C}" type="presOf" srcId="{B94D3015-3B92-4EBA-AAC0-353E498049B9}" destId="{ADE0D71F-915C-45D4-AAE2-730D413EB7C1}" srcOrd="0" destOrd="0" presId="urn:microsoft.com/office/officeart/2005/8/layout/venn1"/>
    <dgm:cxn modelId="{AB7ED05E-93AA-4E06-88C7-C71EB37E540E}" type="presOf" srcId="{EE68AF7F-A6F6-4F5B-88D3-954614C8DCD5}" destId="{54C729E4-EF67-461E-850A-F50111CCF036}" srcOrd="0" destOrd="0" presId="urn:microsoft.com/office/officeart/2005/8/layout/venn1"/>
    <dgm:cxn modelId="{1CFE61D8-74FF-447D-AEA7-CFF347373566}" type="presOf" srcId="{B94D3015-3B92-4EBA-AAC0-353E498049B9}" destId="{CD2D1B16-D960-4C20-A28D-F7B45A85ADDD}" srcOrd="1" destOrd="0" presId="urn:microsoft.com/office/officeart/2005/8/layout/venn1"/>
    <dgm:cxn modelId="{01F93F83-2F68-49CF-A463-A8F408DAD71E}" type="presOf" srcId="{222DED14-EAEF-43D2-9DEC-DBC8E3E30D13}" destId="{714110A6-306F-446B-B5DD-E918BB7CC659}" srcOrd="1" destOrd="0" presId="urn:microsoft.com/office/officeart/2005/8/layout/venn1"/>
    <dgm:cxn modelId="{C41F51C9-5E66-4072-9966-31C4300A0CBB}" type="presOf" srcId="{222DED14-EAEF-43D2-9DEC-DBC8E3E30D13}" destId="{EDCA04BD-B37F-4B2A-9F9A-4CF0CE407199}" srcOrd="0" destOrd="0" presId="urn:microsoft.com/office/officeart/2005/8/layout/venn1"/>
    <dgm:cxn modelId="{D096ADD7-C84A-4686-B733-E109EFE7FF2A}" type="presOf" srcId="{FF3C9BBD-7CB1-424C-A99D-BF3AC1C52F43}" destId="{5F9A8F38-BD84-4823-99DA-6D3653910A23}" srcOrd="1" destOrd="0" presId="urn:microsoft.com/office/officeart/2005/8/layout/venn1"/>
    <dgm:cxn modelId="{40F523EF-CA90-47B3-AEE2-AA167D1750E6}" srcId="{EE68AF7F-A6F6-4F5B-88D3-954614C8DCD5}" destId="{B94D3015-3B92-4EBA-AAC0-353E498049B9}" srcOrd="2" destOrd="0" parTransId="{6D4ACC75-D7B6-4372-9593-3DDAB41F7AE3}" sibTransId="{39071101-2081-4975-BF5A-6EE425314480}"/>
    <dgm:cxn modelId="{4D920135-FF4A-4265-9AC8-A02B36656A14}" type="presOf" srcId="{FF3C9BBD-7CB1-424C-A99D-BF3AC1C52F43}" destId="{D479B756-8DD5-4D09-89B0-679963623E06}" srcOrd="0" destOrd="0" presId="urn:microsoft.com/office/officeart/2005/8/layout/venn1"/>
    <dgm:cxn modelId="{CCDFDD4E-AB19-4E30-97D5-9DCF04344F4B}" srcId="{EE68AF7F-A6F6-4F5B-88D3-954614C8DCD5}" destId="{FF3C9BBD-7CB1-424C-A99D-BF3AC1C52F43}" srcOrd="1" destOrd="0" parTransId="{6F17C418-1E56-470D-BF20-A229864A0BCA}" sibTransId="{7ECA0FE0-403D-4853-9AB4-07E3AB78B076}"/>
    <dgm:cxn modelId="{F36BC060-8E85-43C6-8A6A-E9803BC705CE}" type="presParOf" srcId="{54C729E4-EF67-461E-850A-F50111CCF036}" destId="{EDCA04BD-B37F-4B2A-9F9A-4CF0CE407199}" srcOrd="0" destOrd="0" presId="urn:microsoft.com/office/officeart/2005/8/layout/venn1"/>
    <dgm:cxn modelId="{03809004-1FAD-4F9B-8D41-9320345707C2}" type="presParOf" srcId="{54C729E4-EF67-461E-850A-F50111CCF036}" destId="{714110A6-306F-446B-B5DD-E918BB7CC659}" srcOrd="1" destOrd="0" presId="urn:microsoft.com/office/officeart/2005/8/layout/venn1"/>
    <dgm:cxn modelId="{0F0AB9E5-4F4F-4FB9-AA75-98A0FC72D8BF}" type="presParOf" srcId="{54C729E4-EF67-461E-850A-F50111CCF036}" destId="{D479B756-8DD5-4D09-89B0-679963623E06}" srcOrd="2" destOrd="0" presId="urn:microsoft.com/office/officeart/2005/8/layout/venn1"/>
    <dgm:cxn modelId="{D59D4ABF-6958-4DD1-BCDE-2B1F51BEC4E6}" type="presParOf" srcId="{54C729E4-EF67-461E-850A-F50111CCF036}" destId="{5F9A8F38-BD84-4823-99DA-6D3653910A23}" srcOrd="3" destOrd="0" presId="urn:microsoft.com/office/officeart/2005/8/layout/venn1"/>
    <dgm:cxn modelId="{23465161-0254-4D98-9372-9D13B4BA3E32}" type="presParOf" srcId="{54C729E4-EF67-461E-850A-F50111CCF036}" destId="{ADE0D71F-915C-45D4-AAE2-730D413EB7C1}" srcOrd="4" destOrd="0" presId="urn:microsoft.com/office/officeart/2005/8/layout/venn1"/>
    <dgm:cxn modelId="{2F6DD7BA-0723-4ECC-A72B-1C3810B716BE}" type="presParOf" srcId="{54C729E4-EF67-461E-850A-F50111CCF036}" destId="{CD2D1B16-D960-4C20-A28D-F7B45A85ADD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322230-5E27-44F1-85E9-C90D38E9CB11}" type="doc">
      <dgm:prSet loTypeId="urn:microsoft.com/office/officeart/2005/8/layout/hList1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2DF533-EB1F-4881-9DE6-65428EA360B2}">
      <dgm:prSet custT="1"/>
      <dgm:spPr/>
      <dgm:t>
        <a:bodyPr/>
        <a:lstStyle/>
        <a:p>
          <a:pPr rtl="0"/>
          <a:r>
            <a:rPr lang="ru-RU" sz="1800" b="1" i="1" dirty="0" smtClean="0"/>
            <a:t>Принимаю активное участие в организации и проведении школьных мероприятий для коллег, родителей, учащихся;</a:t>
          </a:r>
          <a:endParaRPr lang="ru-RU" sz="1800" dirty="0"/>
        </a:p>
      </dgm:t>
    </dgm:pt>
    <dgm:pt modelId="{3D244D9F-4F28-4F5D-BD55-92C4CA3AEA1E}" type="parTrans" cxnId="{F644F168-600C-4383-BAF6-DE9A91ADCBB4}">
      <dgm:prSet/>
      <dgm:spPr/>
      <dgm:t>
        <a:bodyPr/>
        <a:lstStyle/>
        <a:p>
          <a:endParaRPr lang="ru-RU" sz="1600"/>
        </a:p>
      </dgm:t>
    </dgm:pt>
    <dgm:pt modelId="{9EBCDDA4-2775-457D-8D60-496CACEC6C9B}" type="sibTrans" cxnId="{F644F168-600C-4383-BAF6-DE9A91ADCBB4}">
      <dgm:prSet/>
      <dgm:spPr/>
      <dgm:t>
        <a:bodyPr/>
        <a:lstStyle/>
        <a:p>
          <a:endParaRPr lang="ru-RU" sz="1600"/>
        </a:p>
      </dgm:t>
    </dgm:pt>
    <dgm:pt modelId="{E42AC93D-D0A5-4E93-8915-C79E0680F07C}">
      <dgm:prSet custT="1"/>
      <dgm:spPr/>
      <dgm:t>
        <a:bodyPr/>
        <a:lstStyle/>
        <a:p>
          <a:pPr rtl="0"/>
          <a:r>
            <a:rPr lang="ru-RU" sz="1600" b="1" i="1" dirty="0" smtClean="0"/>
            <a:t>С  2004  года принимаю участие в разработке сценариев общешкольных мероприятий, новогодних праздников, творческих конкурсов для учащихся, родителей.</a:t>
          </a:r>
          <a:endParaRPr lang="ru-RU" sz="1600" dirty="0"/>
        </a:p>
      </dgm:t>
    </dgm:pt>
    <dgm:pt modelId="{04732938-9B49-481E-B486-892417C6C7BD}" type="parTrans" cxnId="{08DB274A-9B10-47EB-A3DE-58CEEFA9294A}">
      <dgm:prSet/>
      <dgm:spPr/>
      <dgm:t>
        <a:bodyPr/>
        <a:lstStyle/>
        <a:p>
          <a:endParaRPr lang="ru-RU" sz="1600"/>
        </a:p>
      </dgm:t>
    </dgm:pt>
    <dgm:pt modelId="{0690EF30-3CB4-4D35-8C2B-179F3F12C869}" type="sibTrans" cxnId="{08DB274A-9B10-47EB-A3DE-58CEEFA9294A}">
      <dgm:prSet/>
      <dgm:spPr/>
      <dgm:t>
        <a:bodyPr/>
        <a:lstStyle/>
        <a:p>
          <a:endParaRPr lang="ru-RU" sz="1600"/>
        </a:p>
      </dgm:t>
    </dgm:pt>
    <dgm:pt modelId="{24AEAE7F-0070-47AD-82BD-AC7775ABCA09}" type="pres">
      <dgm:prSet presAssocID="{C9322230-5E27-44F1-85E9-C90D38E9CB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31546-B9A0-4EC8-8058-B1254DE0143A}" type="pres">
      <dgm:prSet presAssocID="{522DF533-EB1F-4881-9DE6-65428EA360B2}" presName="composite" presStyleCnt="0"/>
      <dgm:spPr/>
    </dgm:pt>
    <dgm:pt modelId="{4CF37D0C-C12A-4434-8216-E98C3949C5B5}" type="pres">
      <dgm:prSet presAssocID="{522DF533-EB1F-4881-9DE6-65428EA360B2}" presName="parTx" presStyleLbl="alignNode1" presStyleIdx="0" presStyleCnt="2" custScaleY="263297" custLinFactNeighborX="2624" custLinFactNeighborY="3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21017-EF5B-46DA-9D10-7F3413341C5D}" type="pres">
      <dgm:prSet presAssocID="{522DF533-EB1F-4881-9DE6-65428EA360B2}" presName="desTx" presStyleLbl="alignAccFollowNode1" presStyleIdx="0" presStyleCnt="2" custLinFactNeighborX="13062" custLinFactNeighborY="89661">
        <dgm:presLayoutVars>
          <dgm:bulletEnabled val="1"/>
        </dgm:presLayoutVars>
      </dgm:prSet>
      <dgm:spPr/>
    </dgm:pt>
    <dgm:pt modelId="{F8115010-5801-46E6-80B0-2238E04D628E}" type="pres">
      <dgm:prSet presAssocID="{9EBCDDA4-2775-457D-8D60-496CACEC6C9B}" presName="space" presStyleCnt="0"/>
      <dgm:spPr/>
    </dgm:pt>
    <dgm:pt modelId="{9195FEAD-4E90-4475-B06A-1AA0929B4C1B}" type="pres">
      <dgm:prSet presAssocID="{E42AC93D-D0A5-4E93-8915-C79E0680F07C}" presName="composite" presStyleCnt="0"/>
      <dgm:spPr/>
    </dgm:pt>
    <dgm:pt modelId="{159B90A1-AB24-4217-AB6E-BD6DE93D9B89}" type="pres">
      <dgm:prSet presAssocID="{E42AC93D-D0A5-4E93-8915-C79E0680F07C}" presName="parTx" presStyleLbl="alignNode1" presStyleIdx="1" presStyleCnt="2" custScaleY="2694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A3356-B5B1-4706-9EE4-222D63993264}" type="pres">
      <dgm:prSet presAssocID="{E42AC93D-D0A5-4E93-8915-C79E0680F07C}" presName="desTx" presStyleLbl="alignAccFollowNode1" presStyleIdx="1" presStyleCnt="2" custFlipVert="1" custScaleY="67693" custLinFactNeighborX="-22656" custLinFactNeighborY="-8469">
        <dgm:presLayoutVars>
          <dgm:bulletEnabled val="1"/>
        </dgm:presLayoutVars>
      </dgm:prSet>
      <dgm:spPr/>
    </dgm:pt>
  </dgm:ptLst>
  <dgm:cxnLst>
    <dgm:cxn modelId="{335D27CA-EE0C-49B5-B767-AF3A9C5907A9}" type="presOf" srcId="{E42AC93D-D0A5-4E93-8915-C79E0680F07C}" destId="{159B90A1-AB24-4217-AB6E-BD6DE93D9B89}" srcOrd="0" destOrd="0" presId="urn:microsoft.com/office/officeart/2005/8/layout/hList1"/>
    <dgm:cxn modelId="{F644F168-600C-4383-BAF6-DE9A91ADCBB4}" srcId="{C9322230-5E27-44F1-85E9-C90D38E9CB11}" destId="{522DF533-EB1F-4881-9DE6-65428EA360B2}" srcOrd="0" destOrd="0" parTransId="{3D244D9F-4F28-4F5D-BD55-92C4CA3AEA1E}" sibTransId="{9EBCDDA4-2775-457D-8D60-496CACEC6C9B}"/>
    <dgm:cxn modelId="{08DB274A-9B10-47EB-A3DE-58CEEFA9294A}" srcId="{C9322230-5E27-44F1-85E9-C90D38E9CB11}" destId="{E42AC93D-D0A5-4E93-8915-C79E0680F07C}" srcOrd="1" destOrd="0" parTransId="{04732938-9B49-481E-B486-892417C6C7BD}" sibTransId="{0690EF30-3CB4-4D35-8C2B-179F3F12C869}"/>
    <dgm:cxn modelId="{32D9EB8E-2641-49CD-A5CF-A348157D8497}" type="presOf" srcId="{522DF533-EB1F-4881-9DE6-65428EA360B2}" destId="{4CF37D0C-C12A-4434-8216-E98C3949C5B5}" srcOrd="0" destOrd="0" presId="urn:microsoft.com/office/officeart/2005/8/layout/hList1"/>
    <dgm:cxn modelId="{625D9FF6-C3F2-4267-B2F4-70CFDD130C52}" type="presOf" srcId="{C9322230-5E27-44F1-85E9-C90D38E9CB11}" destId="{24AEAE7F-0070-47AD-82BD-AC7775ABCA09}" srcOrd="0" destOrd="0" presId="urn:microsoft.com/office/officeart/2005/8/layout/hList1"/>
    <dgm:cxn modelId="{454D503D-E2AC-4020-A605-CA41D4F83146}" type="presParOf" srcId="{24AEAE7F-0070-47AD-82BD-AC7775ABCA09}" destId="{1F931546-B9A0-4EC8-8058-B1254DE0143A}" srcOrd="0" destOrd="0" presId="urn:microsoft.com/office/officeart/2005/8/layout/hList1"/>
    <dgm:cxn modelId="{9B6E9ED2-05EA-48B2-B86A-3CEAC264FE87}" type="presParOf" srcId="{1F931546-B9A0-4EC8-8058-B1254DE0143A}" destId="{4CF37D0C-C12A-4434-8216-E98C3949C5B5}" srcOrd="0" destOrd="0" presId="urn:microsoft.com/office/officeart/2005/8/layout/hList1"/>
    <dgm:cxn modelId="{3AA83BF3-BE0B-4C5E-AB6E-0808E57CE869}" type="presParOf" srcId="{1F931546-B9A0-4EC8-8058-B1254DE0143A}" destId="{21621017-EF5B-46DA-9D10-7F3413341C5D}" srcOrd="1" destOrd="0" presId="urn:microsoft.com/office/officeart/2005/8/layout/hList1"/>
    <dgm:cxn modelId="{D05E655C-0F3A-4CA5-ABE1-1CDFB0C992B3}" type="presParOf" srcId="{24AEAE7F-0070-47AD-82BD-AC7775ABCA09}" destId="{F8115010-5801-46E6-80B0-2238E04D628E}" srcOrd="1" destOrd="0" presId="urn:microsoft.com/office/officeart/2005/8/layout/hList1"/>
    <dgm:cxn modelId="{401F353B-3AD1-4E53-80F7-F5946B3CE25C}" type="presParOf" srcId="{24AEAE7F-0070-47AD-82BD-AC7775ABCA09}" destId="{9195FEAD-4E90-4475-B06A-1AA0929B4C1B}" srcOrd="2" destOrd="0" presId="urn:microsoft.com/office/officeart/2005/8/layout/hList1"/>
    <dgm:cxn modelId="{82DA81D0-C605-443B-981A-2AC934EED1E8}" type="presParOf" srcId="{9195FEAD-4E90-4475-B06A-1AA0929B4C1B}" destId="{159B90A1-AB24-4217-AB6E-BD6DE93D9B89}" srcOrd="0" destOrd="0" presId="urn:microsoft.com/office/officeart/2005/8/layout/hList1"/>
    <dgm:cxn modelId="{2E33932F-F1D2-469C-B4CF-BAB1AC5C79E8}" type="presParOf" srcId="{9195FEAD-4E90-4475-B06A-1AA0929B4C1B}" destId="{EA5A3356-B5B1-4706-9EE4-222D639932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0EB39-FCDD-4F64-907D-8096D3D9A422}">
      <dsp:nvSpPr>
        <dsp:cNvPr id="0" name=""/>
        <dsp:cNvSpPr/>
      </dsp:nvSpPr>
      <dsp:spPr>
        <a:xfrm>
          <a:off x="4321" y="396"/>
          <a:ext cx="8705630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Родилась в городе Кировске Ленинградской области в 1976 году;</a:t>
          </a:r>
          <a:endParaRPr lang="ru-RU" sz="1800" kern="1200" dirty="0"/>
        </a:p>
      </dsp:txBody>
      <dsp:txXfrm>
        <a:off x="4321" y="396"/>
        <a:ext cx="8705630" cy="635983"/>
      </dsp:txXfrm>
    </dsp:sp>
    <dsp:sp modelId="{7DCB02A1-C9E0-40B7-8424-E8CB6A48F730}">
      <dsp:nvSpPr>
        <dsp:cNvPr id="0" name=""/>
        <dsp:cNvSpPr/>
      </dsp:nvSpPr>
      <dsp:spPr>
        <a:xfrm>
          <a:off x="8643" y="631540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Окончила Восточно-Казахстанский государственный  университет ;</a:t>
          </a:r>
          <a:endParaRPr lang="ru-RU" sz="1800" kern="1200" dirty="0"/>
        </a:p>
      </dsp:txBody>
      <dsp:txXfrm>
        <a:off x="8643" y="631540"/>
        <a:ext cx="8849668" cy="635983"/>
      </dsp:txXfrm>
    </dsp:sp>
    <dsp:sp modelId="{16387897-32A8-4997-B94E-97D2E41E40FA}">
      <dsp:nvSpPr>
        <dsp:cNvPr id="0" name=""/>
        <dsp:cNvSpPr/>
      </dsp:nvSpPr>
      <dsp:spPr>
        <a:xfrm>
          <a:off x="4321" y="1335961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После окончания ВКГУ вернулась в родную школу, где работала 3 года, а затем переехала в Саратовскую область  с. </a:t>
          </a:r>
          <a:r>
            <a:rPr lang="ru-RU" sz="1600" b="1" kern="1200" dirty="0" err="1" smtClean="0"/>
            <a:t>Рогаткино</a:t>
          </a:r>
          <a:r>
            <a:rPr lang="ru-RU" sz="1600" b="1" kern="1200" dirty="0" smtClean="0"/>
            <a:t> где проработала 7 лет;</a:t>
          </a:r>
          <a:endParaRPr lang="ru-RU" sz="1600" kern="1200" dirty="0"/>
        </a:p>
      </dsp:txBody>
      <dsp:txXfrm>
        <a:off x="4321" y="1335961"/>
        <a:ext cx="8849668" cy="635983"/>
      </dsp:txXfrm>
    </dsp:sp>
    <dsp:sp modelId="{9FD4180D-3469-405C-B309-F86BBDEFE129}">
      <dsp:nvSpPr>
        <dsp:cNvPr id="0" name=""/>
        <dsp:cNvSpPr/>
      </dsp:nvSpPr>
      <dsp:spPr>
        <a:xfrm>
          <a:off x="4321" y="2003743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Последние курсы повышения квалификации в 2010 году по теме «Теория и методика преподавания русского языка и литературы» (свидетельство  1176)</a:t>
          </a:r>
          <a:endParaRPr lang="ru-RU" sz="1600" kern="1200" dirty="0"/>
        </a:p>
      </dsp:txBody>
      <dsp:txXfrm>
        <a:off x="4321" y="2003743"/>
        <a:ext cx="8849668" cy="635983"/>
      </dsp:txXfrm>
    </dsp:sp>
    <dsp:sp modelId="{52ACA2C7-117A-48E6-8EA4-FDC6F67D28FC}">
      <dsp:nvSpPr>
        <dsp:cNvPr id="0" name=""/>
        <dsp:cNvSpPr/>
      </dsp:nvSpPr>
      <dsp:spPr>
        <a:xfrm>
          <a:off x="4321" y="2671525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 настоящее время работаю над темой самообразования «Использование информационных технологий на уроках русского языка и литературы»;</a:t>
          </a:r>
          <a:endParaRPr lang="ru-RU" sz="1600" kern="1200" dirty="0"/>
        </a:p>
      </dsp:txBody>
      <dsp:txXfrm>
        <a:off x="4321" y="2671525"/>
        <a:ext cx="8849668" cy="635983"/>
      </dsp:txXfrm>
    </dsp:sp>
    <dsp:sp modelId="{4B8637AC-10E5-4503-BCFF-DCE4C8885A99}">
      <dsp:nvSpPr>
        <dsp:cNvPr id="0" name=""/>
        <dsp:cNvSpPr/>
      </dsp:nvSpPr>
      <dsp:spPr>
        <a:xfrm>
          <a:off x="4321" y="3339307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 предыдущей темой самообразования «Исследовательская деятельность учащихся» выступала на кустовом школьном профессиональном объединении учителей русского языка и литературы  в  2009-2010учебном году.</a:t>
          </a:r>
          <a:endParaRPr lang="ru-RU" sz="1600" kern="1200" dirty="0"/>
        </a:p>
      </dsp:txBody>
      <dsp:txXfrm>
        <a:off x="4321" y="3339307"/>
        <a:ext cx="8849668" cy="635983"/>
      </dsp:txXfrm>
    </dsp:sp>
    <dsp:sp modelId="{9D0C4F03-48F4-4D20-B180-EAD76A9436E6}">
      <dsp:nvSpPr>
        <dsp:cNvPr id="0" name=""/>
        <dsp:cNvSpPr/>
      </dsp:nvSpPr>
      <dsp:spPr>
        <a:xfrm>
          <a:off x="8643" y="4007486"/>
          <a:ext cx="8849668" cy="6359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Имею вторую квалификационную категорию с 2007 года.</a:t>
          </a:r>
          <a:endParaRPr lang="ru-RU" sz="2000" b="0" kern="1200" dirty="0"/>
        </a:p>
      </dsp:txBody>
      <dsp:txXfrm>
        <a:off x="8643" y="4007486"/>
        <a:ext cx="8849668" cy="6359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34CEEF-D575-4E0A-BE23-23D1056EE352}">
      <dsp:nvSpPr>
        <dsp:cNvPr id="0" name=""/>
        <dsp:cNvSpPr/>
      </dsp:nvSpPr>
      <dsp:spPr>
        <a:xfrm>
          <a:off x="0" y="0"/>
          <a:ext cx="4643470" cy="464347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BAB9F-4075-4CCF-B845-F9E1CC9767D9}">
      <dsp:nvSpPr>
        <dsp:cNvPr id="0" name=""/>
        <dsp:cNvSpPr/>
      </dsp:nvSpPr>
      <dsp:spPr>
        <a:xfrm>
          <a:off x="2321735" y="0"/>
          <a:ext cx="6536576" cy="46434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2009-2010 учебном году проводила открытый урок на кустовом методическом объединении  учителей русского языка и литературы по теме: « Активизация мыслительной деятельности на уроках русского языка</a:t>
          </a:r>
          <a:endParaRPr lang="ru-RU" sz="2400" kern="1200" dirty="0"/>
        </a:p>
      </dsp:txBody>
      <dsp:txXfrm>
        <a:off x="2321735" y="0"/>
        <a:ext cx="6536576" cy="2205648"/>
      </dsp:txXfrm>
    </dsp:sp>
    <dsp:sp modelId="{8E367E56-4B51-4593-94DA-89588784CAC1}">
      <dsp:nvSpPr>
        <dsp:cNvPr id="0" name=""/>
        <dsp:cNvSpPr/>
      </dsp:nvSpPr>
      <dsp:spPr>
        <a:xfrm>
          <a:off x="1218910" y="2205648"/>
          <a:ext cx="2205648" cy="220564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8F314-DF28-427D-8B92-C537DD385F3B}">
      <dsp:nvSpPr>
        <dsp:cNvPr id="0" name=""/>
        <dsp:cNvSpPr/>
      </dsp:nvSpPr>
      <dsp:spPr>
        <a:xfrm>
          <a:off x="2321735" y="2205648"/>
          <a:ext cx="6536576" cy="22056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«2011-2012 учебном году  на районном  семинаре учителей русского языка и литературы по теме «Проектная технология на уроках русского языка  литературы» (из опыта работы)</a:t>
          </a:r>
          <a:endParaRPr lang="ru-RU" sz="2400" kern="1200" dirty="0"/>
        </a:p>
      </dsp:txBody>
      <dsp:txXfrm>
        <a:off x="2321735" y="2205648"/>
        <a:ext cx="6536576" cy="22056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68C75E-D100-4C79-90A6-8B6120D77063}">
      <dsp:nvSpPr>
        <dsp:cNvPr id="0" name=""/>
        <dsp:cNvSpPr/>
      </dsp:nvSpPr>
      <dsp:spPr>
        <a:xfrm>
          <a:off x="1221939" y="1047"/>
          <a:ext cx="6038345" cy="1244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В 2010 году учащийся 8 класса  </a:t>
          </a:r>
          <a:r>
            <a:rPr lang="ru-RU" sz="2100" b="1" i="1" kern="1200" dirty="0" err="1" smtClean="0"/>
            <a:t>Кусмарцев</a:t>
          </a:r>
          <a:r>
            <a:rPr lang="ru-RU" sz="2100" b="1" i="1" kern="1200" dirty="0" smtClean="0"/>
            <a:t>  Андрей занял 3 место в районном конкурсе детского творчества «Если  б не было школ»</a:t>
          </a:r>
          <a:endParaRPr lang="ru-RU" sz="2100" kern="1200" dirty="0"/>
        </a:p>
      </dsp:txBody>
      <dsp:txXfrm>
        <a:off x="1221939" y="1047"/>
        <a:ext cx="6038345" cy="1244019"/>
      </dsp:txXfrm>
    </dsp:sp>
    <dsp:sp modelId="{17AA2B6F-DF92-491C-991F-BA258BDB7B3D}">
      <dsp:nvSpPr>
        <dsp:cNvPr id="0" name=""/>
        <dsp:cNvSpPr/>
      </dsp:nvSpPr>
      <dsp:spPr>
        <a:xfrm>
          <a:off x="1221939" y="1419229"/>
          <a:ext cx="6233749" cy="1244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В 2011 году Камалова </a:t>
          </a:r>
          <a:r>
            <a:rPr lang="ru-RU" sz="2100" b="1" i="1" kern="1200" dirty="0" err="1" smtClean="0"/>
            <a:t>Нурия</a:t>
          </a:r>
          <a:r>
            <a:rPr lang="ru-RU" sz="2100" b="1" i="1" kern="1200" dirty="0" smtClean="0"/>
            <a:t>  заняла 3 место в исследовательском  проекте   « Проблемы детской жестокости или откуда берутся шипы»</a:t>
          </a:r>
          <a:endParaRPr lang="ru-RU" sz="2100" b="1" i="1" kern="1200" dirty="0"/>
        </a:p>
      </dsp:txBody>
      <dsp:txXfrm>
        <a:off x="1221939" y="1419229"/>
        <a:ext cx="6233749" cy="12440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A3972-1043-4810-BACE-03C3C55B83BC}">
      <dsp:nvSpPr>
        <dsp:cNvPr id="0" name=""/>
        <dsp:cNvSpPr/>
      </dsp:nvSpPr>
      <dsp:spPr>
        <a:xfrm>
          <a:off x="980621" y="0"/>
          <a:ext cx="5400760" cy="4083936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B8F87-F1BB-4807-A7D0-56FA0966934C}">
      <dsp:nvSpPr>
        <dsp:cNvPr id="0" name=""/>
        <dsp:cNvSpPr/>
      </dsp:nvSpPr>
      <dsp:spPr>
        <a:xfrm>
          <a:off x="2391563" y="408792"/>
          <a:ext cx="5233435" cy="29034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1" kern="1200" dirty="0" smtClean="0"/>
            <a:t>С 2008 года занимаюсь исследовательской деятельностью с учащимися, обучаю их написанию рефератов, научных, творческих,  исследовательских работ. Мои ученики выступают на научно-практических конференциях. </a:t>
          </a:r>
          <a:endParaRPr lang="ru-RU" sz="2300" b="1" i="1" kern="1200" dirty="0"/>
        </a:p>
      </dsp:txBody>
      <dsp:txXfrm>
        <a:off x="2391563" y="408792"/>
        <a:ext cx="5233435" cy="29034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CA04BD-B37F-4B2A-9F9A-4CF0CE407199}">
      <dsp:nvSpPr>
        <dsp:cNvPr id="0" name=""/>
        <dsp:cNvSpPr/>
      </dsp:nvSpPr>
      <dsp:spPr>
        <a:xfrm>
          <a:off x="2769027" y="58043"/>
          <a:ext cx="3312372" cy="278608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Мои учащиеся ежегодно принимают участие в предметных олимпиадах, международных играх занимают призовые места на школьном уровне.</a:t>
          </a:r>
          <a:endParaRPr lang="ru-RU" sz="1400" kern="1200" dirty="0"/>
        </a:p>
      </dsp:txBody>
      <dsp:txXfrm>
        <a:off x="3210676" y="545607"/>
        <a:ext cx="2429073" cy="1253736"/>
      </dsp:txXfrm>
    </dsp:sp>
    <dsp:sp modelId="{D479B756-8DD5-4D09-89B0-679963623E06}">
      <dsp:nvSpPr>
        <dsp:cNvPr id="0" name=""/>
        <dsp:cNvSpPr/>
      </dsp:nvSpPr>
      <dsp:spPr>
        <a:xfrm>
          <a:off x="4503790" y="1855679"/>
          <a:ext cx="3493022" cy="2786082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 2009 года мои  учащиеся  принимают  участие в конкурсах исследовательских работ, рефератов.</a:t>
          </a:r>
          <a:endParaRPr lang="ru-RU" sz="1400" kern="1200" dirty="0"/>
        </a:p>
      </dsp:txBody>
      <dsp:txXfrm>
        <a:off x="5572073" y="2575417"/>
        <a:ext cx="2095813" cy="1532345"/>
      </dsp:txXfrm>
    </dsp:sp>
    <dsp:sp modelId="{ADE0D71F-915C-45D4-AAE2-730D413EB7C1}">
      <dsp:nvSpPr>
        <dsp:cNvPr id="0" name=""/>
        <dsp:cNvSpPr/>
      </dsp:nvSpPr>
      <dsp:spPr>
        <a:xfrm>
          <a:off x="767273" y="1855679"/>
          <a:ext cx="3477253" cy="278608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 2009 года являюсь руководителем школьного методического объединения учителей гуманитарного цикла. </a:t>
          </a:r>
          <a:endParaRPr lang="ru-RU" sz="1400" kern="1200" dirty="0"/>
        </a:p>
      </dsp:txBody>
      <dsp:txXfrm>
        <a:off x="1094715" y="2575417"/>
        <a:ext cx="2086351" cy="153234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F37D0C-C12A-4434-8216-E98C3949C5B5}">
      <dsp:nvSpPr>
        <dsp:cNvPr id="0" name=""/>
        <dsp:cNvSpPr/>
      </dsp:nvSpPr>
      <dsp:spPr>
        <a:xfrm>
          <a:off x="108659" y="458872"/>
          <a:ext cx="4139357" cy="13151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Принимаю активное участие в организации и проведении школьных мероприятий для коллег, родителей, учащихся;</a:t>
          </a:r>
          <a:endParaRPr lang="ru-RU" sz="1800" kern="1200" dirty="0"/>
        </a:p>
      </dsp:txBody>
      <dsp:txXfrm>
        <a:off x="108659" y="458872"/>
        <a:ext cx="4139357" cy="1315113"/>
      </dsp:txXfrm>
    </dsp:sp>
    <dsp:sp modelId="{21621017-EF5B-46DA-9D10-7F3413341C5D}">
      <dsp:nvSpPr>
        <dsp:cNvPr id="0" name=""/>
        <dsp:cNvSpPr/>
      </dsp:nvSpPr>
      <dsp:spPr>
        <a:xfrm>
          <a:off x="540726" y="1788670"/>
          <a:ext cx="4139357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9B90A1-AB24-4217-AB6E-BD6DE93D9B89}">
      <dsp:nvSpPr>
        <dsp:cNvPr id="0" name=""/>
        <dsp:cNvSpPr/>
      </dsp:nvSpPr>
      <dsp:spPr>
        <a:xfrm>
          <a:off x="4718911" y="1489181"/>
          <a:ext cx="4139357" cy="134575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С  2004  года принимаю участие в разработке сценариев общешкольных мероприятий, новогодних праздников, творческих конкурсов для учащихся, родителей.</a:t>
          </a:r>
          <a:endParaRPr lang="ru-RU" sz="1600" kern="1200" dirty="0"/>
        </a:p>
      </dsp:txBody>
      <dsp:txXfrm>
        <a:off x="4718911" y="1489181"/>
        <a:ext cx="4139357" cy="1345752"/>
      </dsp:txXfrm>
    </dsp:sp>
    <dsp:sp modelId="{EA5A3356-B5B1-4706-9EE4-222D63993264}">
      <dsp:nvSpPr>
        <dsp:cNvPr id="0" name=""/>
        <dsp:cNvSpPr/>
      </dsp:nvSpPr>
      <dsp:spPr>
        <a:xfrm flipV="1">
          <a:off x="3781098" y="2479845"/>
          <a:ext cx="4139357" cy="599446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/>
          <a:lstStyle>
            <a:lvl1pPr>
              <a:defRPr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4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940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6710" y="274639"/>
            <a:ext cx="900090" cy="5797568"/>
          </a:xfrm>
        </p:spPr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4282" y="274639"/>
            <a:ext cx="7429552" cy="5726129"/>
          </a:xfrm>
        </p:spPr>
        <p:txBody>
          <a:bodyPr vert="eaVert"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62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63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57818" y="6357958"/>
            <a:ext cx="2133600" cy="365125"/>
          </a:xfrm>
          <a:prstGeom prst="rect">
            <a:avLst/>
          </a:prstGeom>
        </p:spPr>
        <p:txBody>
          <a:bodyPr/>
          <a:lstStyle/>
          <a:p>
            <a:fld id="{E4957CEF-0C3F-4B88-9F91-D81D6F1C91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64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15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428628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596" y="2000240"/>
            <a:ext cx="4040188" cy="3951288"/>
          </a:xfrm>
        </p:spPr>
        <p:txBody>
          <a:bodyPr/>
          <a:lstStyle>
            <a:lvl1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357298"/>
            <a:ext cx="4041775" cy="428628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041775" cy="3951288"/>
          </a:xfrm>
        </p:spPr>
        <p:txBody>
          <a:bodyPr/>
          <a:lstStyle>
            <a:lvl1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6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88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88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8258204" cy="512744"/>
          </a:xfrm>
        </p:spPr>
        <p:txBody>
          <a:bodyPr anchor="b">
            <a:noAutofit/>
          </a:bodyPr>
          <a:lstStyle>
            <a:lvl1pPr algn="ctr">
              <a:defRPr sz="28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868" y="857232"/>
            <a:ext cx="5143536" cy="5143536"/>
          </a:xfrm>
        </p:spPr>
        <p:txBody>
          <a:bodyPr/>
          <a:lstStyle>
            <a:lvl1pPr>
              <a:defRPr sz="3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857233"/>
            <a:ext cx="3008313" cy="51435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8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928662" y="142852"/>
            <a:ext cx="6929486" cy="428604"/>
          </a:xfrm>
        </p:spPr>
        <p:txBody>
          <a:bodyPr anchor="b">
            <a:noAutofit/>
          </a:bodyPr>
          <a:lstStyle>
            <a:lvl1pPr algn="ctr">
              <a:defRPr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28662" y="642918"/>
            <a:ext cx="6912000" cy="47863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5500702"/>
            <a:ext cx="6929486" cy="571504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01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8858312" cy="4643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effectLst/>
              </a:defRPr>
            </a:lvl1pPr>
          </a:lstStyle>
          <a:p>
            <a:fld id="{2784FA1F-5F16-4A75-B237-A30FDEC654EE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Скругленный прямоугольник 6">
            <a:hlinkClick r:id="" action="ppaction://hlinkshowjump?jump=firstslide"/>
          </p:cNvPr>
          <p:cNvSpPr/>
          <p:nvPr/>
        </p:nvSpPr>
        <p:spPr>
          <a:xfrm>
            <a:off x="285720" y="6143644"/>
            <a:ext cx="1428760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В</a:t>
            </a:r>
            <a:r>
              <a:rPr lang="ru-RU" baseline="0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 начало</a:t>
            </a:r>
            <a:endParaRPr lang="ru-RU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  <p:sp>
        <p:nvSpPr>
          <p:cNvPr id="8" name="Скругленный прямоугольник 7">
            <a:hlinkClick r:id="" action="ppaction://hlinkshowjump?jump=nextslide"/>
          </p:cNvPr>
          <p:cNvSpPr/>
          <p:nvPr/>
        </p:nvSpPr>
        <p:spPr>
          <a:xfrm>
            <a:off x="8001024" y="6143644"/>
            <a:ext cx="928694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ru-RU" sz="1800" kern="1200" dirty="0" smtClean="0">
                <a:solidFill>
                  <a:schemeClr val="lt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rPr>
              <a:t>Далее</a:t>
            </a:r>
            <a:endParaRPr lang="ru-RU" sz="1800" kern="1200" dirty="0">
              <a:solidFill>
                <a:schemeClr val="lt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>
            <a:hlinkClick r:id="" action="ppaction://hlinkshowjump?jump=previousslide"/>
          </p:cNvPr>
          <p:cNvSpPr/>
          <p:nvPr/>
        </p:nvSpPr>
        <p:spPr>
          <a:xfrm>
            <a:off x="7000892" y="6143644"/>
            <a:ext cx="928694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ru-RU" sz="1800" kern="1200" dirty="0" smtClean="0">
                <a:solidFill>
                  <a:schemeClr val="lt1"/>
                </a:solidFill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rPr>
              <a:t>Назад</a:t>
            </a:r>
            <a:endParaRPr lang="ru-RU" sz="1800" kern="1200" dirty="0">
              <a:solidFill>
                <a:schemeClr val="lt1"/>
              </a:solidFill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>
            <a:hlinkClick r:id="" action="ppaction://hlinkshowjump?jump=endshow"/>
          </p:cNvPr>
          <p:cNvSpPr/>
          <p:nvPr/>
        </p:nvSpPr>
        <p:spPr>
          <a:xfrm>
            <a:off x="8715404" y="0"/>
            <a:ext cx="428596" cy="357190"/>
          </a:xfrm>
          <a:prstGeom prst="round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FFFF00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 w="6350">
            <a:solidFill>
              <a:srgbClr val="FFC000"/>
            </a:solidFill>
          </a:ln>
          <a:effectLst>
            <a:outerShdw blurRad="50800" dist="63500" dir="2700000" algn="tl" rotWithShape="0">
              <a:prstClr val="black">
                <a:alpha val="7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50800" dist="38100" dir="5400000" algn="t" rotWithShape="0">
                    <a:prstClr val="black">
                      <a:alpha val="60000"/>
                    </a:prstClr>
                  </a:outerShdw>
                </a:effectLst>
              </a:rPr>
              <a:t>X</a:t>
            </a:r>
            <a:endParaRPr lang="ru-RU" b="1" dirty="0">
              <a:effectLst>
                <a:outerShdw blurRad="50800" dist="38100" dir="5400000" algn="t" rotWithShape="0">
                  <a:prstClr val="black">
                    <a:alpha val="6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50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►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958166" cy="3028970"/>
          </a:xfrm>
          <a:ln w="57150">
            <a:solidFill>
              <a:srgbClr val="C00000"/>
            </a:solidFill>
          </a:ln>
          <a:effectLst>
            <a:outerShdw blurRad="50800" dist="4572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Портфолио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учителя русского языка и литературы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Артемьевой Оксаны Геннадьевны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785818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                     МОУ СОШ с. </a:t>
            </a:r>
            <a:r>
              <a:rPr lang="ru-RU" sz="2400" dirty="0" err="1" smtClean="0">
                <a:ln>
                  <a:solidFill>
                    <a:srgbClr val="C00000"/>
                  </a:solidFill>
                </a:ln>
              </a:rPr>
              <a:t>Рогаткино</a:t>
            </a:r>
            <a:endParaRPr lang="ru-RU" sz="2400" dirty="0" smtClean="0">
              <a:ln>
                <a:solidFill>
                  <a:srgbClr val="C00000"/>
                </a:solidFill>
              </a:ln>
            </a:endParaRPr>
          </a:p>
          <a:p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                           Красноармейского района</a:t>
            </a:r>
          </a:p>
          <a:p>
            <a:r>
              <a:rPr lang="ru-RU" sz="2400" dirty="0" smtClean="0">
                <a:ln>
                  <a:solidFill>
                    <a:srgbClr val="C00000"/>
                  </a:solidFill>
                </a:ln>
              </a:rPr>
              <a:t>                   Саратовской области</a:t>
            </a:r>
          </a:p>
          <a:p>
            <a:endParaRPr lang="ru-RU" sz="2400" dirty="0"/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Диагностика современных технологий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Мотивация успеха и боязнь неудачи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2071678"/>
          <a:ext cx="54864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Результаты анкетирования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Определения состояния педагогической системы по освоению теории и практики личностно-ориентированного обучения 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2214554"/>
          <a:ext cx="764386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5752"/>
            <a:ext cx="8352928" cy="928670"/>
          </a:xfrm>
          <a:solidFill>
            <a:srgbClr val="FFFF99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C0099"/>
                </a:solidFill>
              </a:rPr>
              <a:t>Достижения обучающихся</a:t>
            </a:r>
            <a:endParaRPr lang="ru-RU" sz="4000" dirty="0">
              <a:solidFill>
                <a:srgbClr val="CC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300975"/>
          <a:ext cx="6696743" cy="43717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9176"/>
                <a:gridCol w="1804508"/>
                <a:gridCol w="1806649"/>
                <a:gridCol w="1343205"/>
                <a:gridCol w="1343205"/>
              </a:tblGrid>
              <a:tr h="4426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№ </a:t>
                      </a:r>
                      <a:r>
                        <a:rPr lang="ru-RU" sz="1200" dirty="0" err="1"/>
                        <a:t>п</a:t>
                      </a:r>
                      <a:r>
                        <a:rPr lang="ru-RU" sz="1200" dirty="0"/>
                        <a:t>/</a:t>
                      </a:r>
                      <a:r>
                        <a:rPr lang="ru-RU" sz="1200" dirty="0" err="1"/>
                        <a:t>п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Фамилия, имя учащегося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участие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Игра- конкурс «Русский медвежонок – 2010»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Школьная научно-практическая</a:t>
                      </a:r>
                      <a:endParaRPr lang="ru-RU" sz="1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конференция</a:t>
                      </a:r>
                      <a:endParaRPr lang="ru-RU" sz="1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«Интересное вокруг нас»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Районный</a:t>
                      </a:r>
                      <a:endParaRPr lang="ru-RU" sz="1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конкурс «Если б не было школ»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44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1.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Саватеева Кристина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44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2.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Кусмарцев  Андрей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+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22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3.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Новрузова  Фатима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44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4.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Старикова Виктория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22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5.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Иосифова Мария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22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6.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Тен Диана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442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7.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Сливаткин Анатолий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+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22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8.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Соколов Дмитрий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+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  <a:tr h="221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9.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Камалова Нурия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+</a:t>
                      </a:r>
                      <a:endParaRPr lang="ru-RU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+</a:t>
                      </a:r>
                      <a:endParaRPr lang="ru-RU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090" marR="5409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006.radikal.ru/0901/e1/fe1c8582384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effectLst/>
              </a:rPr>
              <a:t>ОБЩИЕ СВЕДЕНИЯ ОБ УЧИТЕЛЕ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85831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  <a:prstDash val="sysDash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/>
              </a:rPr>
              <a:t>Участие в семинаре, проведение открытых уроков</a:t>
            </a:r>
            <a:endParaRPr lang="ru-RU" sz="36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85831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19214" cy="1500166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Участие в конкурсах  и исследовательских работ с учащимися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6372" y="2708920"/>
          <a:ext cx="8677628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ИССЛЕДОВАТЕЛЬСКАЯ ДЕЯТЕЛЬНОСТЬ УЧАЩИХСЯ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605620" cy="408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85831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Творческая деятельность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85831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Таблица динамики успеваемости обучающихся по русскому языку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7" y="1397000"/>
          <a:ext cx="6840764" cy="4452882"/>
        </p:xfrm>
        <a:graphic>
          <a:graphicData uri="http://schemas.openxmlformats.org/drawingml/2006/table">
            <a:tbl>
              <a:tblPr/>
              <a:tblGrid>
                <a:gridCol w="977252"/>
                <a:gridCol w="977252"/>
                <a:gridCol w="977252"/>
                <a:gridCol w="977252"/>
                <a:gridCol w="977252"/>
                <a:gridCol w="977252"/>
                <a:gridCol w="977252"/>
              </a:tblGrid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Фамилия, имя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2008-2009г.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2009-2010г.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соответствие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Буряк Сергей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Зуев Константин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Соколов Дмитрий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Холева Ангелина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Смороков Александр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Фарангези Каландаршов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Камалова Нурия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Сорокина Ася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Болотова Дарья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Ким Виталий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Куликова Юлия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Мамедов Динара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Пономарёва Жанна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Савенков Александр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00" marR="307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работы кружка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Анкетирование « Отношение к преподаванию основы православной культуры»</a:t>
            </a:r>
            <a:endParaRPr lang="ru-RU" sz="1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1928801"/>
          <a:ext cx="5486400" cy="364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S10194372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TS101943725</Template>
  <TotalTime>159</TotalTime>
  <Words>630</Words>
  <Application>Microsoft Office PowerPoint</Application>
  <PresentationFormat>Экран (4:3)</PresentationFormat>
  <Paragraphs>180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TS101943725</vt:lpstr>
      <vt:lpstr>Портфолио учителя русского языка и литературы Артемьевой Оксаны Геннадьевны</vt:lpstr>
      <vt:lpstr>ОБЩИЕ СВЕДЕНИЯ ОБ УЧИТЕЛЕ </vt:lpstr>
      <vt:lpstr>Участие в семинаре, проведение открытых уроков</vt:lpstr>
      <vt:lpstr>Участие в конкурсах  и исследовательских работ с учащимися</vt:lpstr>
      <vt:lpstr>ИССЛЕДОВАТЕЛЬСКАЯ ДЕЯТЕЛЬНОСТЬ УЧАЩИХСЯ</vt:lpstr>
      <vt:lpstr>Внеурочная деятельность</vt:lpstr>
      <vt:lpstr>Творческая деятельность</vt:lpstr>
      <vt:lpstr>Таблица динамики успеваемости обучающихся по русскому языку</vt:lpstr>
      <vt:lpstr>Диагностика работы кружка</vt:lpstr>
      <vt:lpstr>Диагностика современных технологий</vt:lpstr>
      <vt:lpstr>Результаты анкетирования</vt:lpstr>
      <vt:lpstr>Достижения обучающихся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 русского языка и литературы Артемьевой Оксаны Геннадьевны</dc:title>
  <dc:creator>Lexx</dc:creator>
  <cp:lastModifiedBy>Кадыкова ТВ</cp:lastModifiedBy>
  <cp:revision>39</cp:revision>
  <dcterms:created xsi:type="dcterms:W3CDTF">2011-11-23T12:11:56Z</dcterms:created>
  <dcterms:modified xsi:type="dcterms:W3CDTF">2011-11-24T10:40:55Z</dcterms:modified>
</cp:coreProperties>
</file>