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край задумчивый и нежный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Урок-путешествие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dirty="0" smtClean="0"/>
              <a:t>В глубине усадьбы – старая избушка под соломенной крышей.</a:t>
            </a:r>
            <a:endParaRPr lang="ru-RU" sz="3800" dirty="0"/>
          </a:p>
        </p:txBody>
      </p:sp>
      <p:pic>
        <p:nvPicPr>
          <p:cNvPr id="4" name="Содержимое 3" descr="IMG_00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95600" y="1905000"/>
            <a:ext cx="3197985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Литературный музей, посвящённый жизни и творчеству С. А. Есенина.</a:t>
            </a:r>
            <a:endParaRPr lang="ru-RU" sz="3600" dirty="0"/>
          </a:p>
        </p:txBody>
      </p:sp>
      <p:pic>
        <p:nvPicPr>
          <p:cNvPr id="4" name="Содержимое 3" descr="IMG (2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23585" y="1935163"/>
            <a:ext cx="3896829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Рукопись поэта</a:t>
            </a:r>
            <a:endParaRPr lang="ru-RU" sz="3800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43200" y="1600200"/>
            <a:ext cx="3709416" cy="5257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Стихи Есенина знают и  любят за лиричность, душевную искренность, свежесть чувств, за  огромную любовь к природе, ко всему живому, к своей Родине.</a:t>
            </a:r>
            <a:endParaRPr lang="ru-RU" sz="2600" dirty="0"/>
          </a:p>
        </p:txBody>
      </p:sp>
      <p:pic>
        <p:nvPicPr>
          <p:cNvPr id="4" name="Содержимое 3" descr="IMG_00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9200" y="2133600"/>
            <a:ext cx="6810486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2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609600" y="761999"/>
            <a:ext cx="533400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14800" y="48006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Неприглядная дорога,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Да любимая навек,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 которой ездил много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Всякий русский человек.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Сергей Александрович Есенин</a:t>
            </a:r>
            <a:endParaRPr lang="ru-RU" dirty="0"/>
          </a:p>
        </p:txBody>
      </p:sp>
      <p:pic>
        <p:nvPicPr>
          <p:cNvPr id="6" name="Содержимое 5" descr="IMG_00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71800" y="2057400"/>
            <a:ext cx="2695374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dirty="0" smtClean="0"/>
              <a:t>Праздник поэзии, посвященный Дню Рождения поэта</a:t>
            </a:r>
            <a:endParaRPr lang="ru-RU" sz="3800" dirty="0"/>
          </a:p>
        </p:txBody>
      </p:sp>
      <p:pic>
        <p:nvPicPr>
          <p:cNvPr id="4" name="Содержимое 3" descr="IMG_00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71572" y="1935163"/>
            <a:ext cx="7800856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dirty="0" smtClean="0"/>
              <a:t>И вся «страна берёзового ситца» в междуречье  Оки и </a:t>
            </a:r>
            <a:r>
              <a:rPr lang="ru-RU" sz="3800" dirty="0" err="1" smtClean="0"/>
              <a:t>Вожи</a:t>
            </a:r>
            <a:r>
              <a:rPr lang="ru-RU" sz="3800" dirty="0" smtClean="0"/>
              <a:t>.</a:t>
            </a:r>
            <a:endParaRPr lang="ru-RU" sz="3800" dirty="0"/>
          </a:p>
        </p:txBody>
      </p:sp>
      <p:pic>
        <p:nvPicPr>
          <p:cNvPr id="4" name="Содержимое 3" descr="IMG2_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9526" y="1935163"/>
            <a:ext cx="4944947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dirty="0" smtClean="0"/>
              <a:t>Государственный музей – заповедник  С. А. Есенина</a:t>
            </a:r>
            <a:endParaRPr lang="ru-RU" sz="3800" dirty="0"/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7400" y="1905000"/>
            <a:ext cx="4876800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dirty="0" smtClean="0"/>
              <a:t>Местность с  просторами полей, с березовыми рощами.</a:t>
            </a:r>
            <a:endParaRPr lang="ru-RU" sz="3800" dirty="0"/>
          </a:p>
        </p:txBody>
      </p:sp>
      <p:pic>
        <p:nvPicPr>
          <p:cNvPr id="4" name="Содержимое 3" descr="IMG_0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56073" y="1935163"/>
            <a:ext cx="683185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Здание Рязанской церкви</a:t>
            </a:r>
            <a:endParaRPr lang="ru-RU" sz="3800" dirty="0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36303" y="1935163"/>
            <a:ext cx="3871394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981200" y="2590800"/>
            <a:ext cx="5111750" cy="3768725"/>
          </a:xfrm>
        </p:spPr>
      </p:pic>
      <p:sp>
        <p:nvSpPr>
          <p:cNvPr id="6" name="Прямоугольник 5"/>
          <p:cNvSpPr/>
          <p:nvPr/>
        </p:nvSpPr>
        <p:spPr>
          <a:xfrm>
            <a:off x="304800" y="685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Стол, за которым писал Есенин, продвинут, как и во времена приездов сюда его хозяина, к лёгкой выкрашенной белилами дощатой перегородке. На столе знаменитая есенинская лампа с зелёным абажуром. К столу придвинут один из венских стульев. На окнах легкие белые занавески.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Мать Есенина старалась сохранить в доме всё, что напоминало бы обстановку  прошлого.</a:t>
            </a:r>
            <a:endParaRPr lang="ru-RU" sz="3200" dirty="0"/>
          </a:p>
        </p:txBody>
      </p:sp>
      <p:pic>
        <p:nvPicPr>
          <p:cNvPr id="5" name="Содержимое 4" descr="IMG_000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21073" y="1920875"/>
            <a:ext cx="3310854" cy="4433888"/>
          </a:xfrm>
        </p:spPr>
      </p:pic>
      <p:pic>
        <p:nvPicPr>
          <p:cNvPr id="6" name="Содержимое 5" descr="IMG_000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00600" y="1981200"/>
            <a:ext cx="3242729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180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Мой край задумчивый и нежный</vt:lpstr>
      <vt:lpstr>Сергей Александрович Есенин</vt:lpstr>
      <vt:lpstr>Праздник поэзии, посвященный Дню Рождения поэта</vt:lpstr>
      <vt:lpstr>И вся «страна берёзового ситца» в междуречье  Оки и Вожи.</vt:lpstr>
      <vt:lpstr>Государственный музей – заповедник  С. А. Есенина</vt:lpstr>
      <vt:lpstr>Местность с  просторами полей, с березовыми рощами.</vt:lpstr>
      <vt:lpstr>Здание Рязанской церкви</vt:lpstr>
      <vt:lpstr>Слайд 8</vt:lpstr>
      <vt:lpstr>Мать Есенина старалась сохранить в доме всё, что напоминало бы обстановку  прошлого.</vt:lpstr>
      <vt:lpstr>В глубине усадьбы – старая избушка под соломенной крышей.</vt:lpstr>
      <vt:lpstr>Литературный музей, посвящённый жизни и творчеству С. А. Есенина.</vt:lpstr>
      <vt:lpstr>Рукопись поэта</vt:lpstr>
      <vt:lpstr>Стихи Есенина знают и  любят за лиричность, душевную искренность, свежесть чувств, за  огромную любовь к природе, ко всему живому, к своей Родине.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задумчивый и нежный</dc:title>
  <dc:creator>sony</dc:creator>
  <cp:lastModifiedBy>sony</cp:lastModifiedBy>
  <cp:revision>5</cp:revision>
  <dcterms:created xsi:type="dcterms:W3CDTF">2014-10-27T09:56:45Z</dcterms:created>
  <dcterms:modified xsi:type="dcterms:W3CDTF">2014-11-29T22:54:33Z</dcterms:modified>
</cp:coreProperties>
</file>