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11/24/2014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karamzin.ouc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ownloads\0_5c4b3_f900bb34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81000"/>
            <a:ext cx="3962401" cy="44958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47800" y="4724400"/>
            <a:ext cx="670596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cap="none" spc="0" dirty="0" smtClean="0">
                <a:ln w="10541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Василий Андреевич </a:t>
            </a:r>
          </a:p>
          <a:p>
            <a:pPr algn="ctr"/>
            <a:r>
              <a:rPr lang="ru-RU" sz="4000" b="1" dirty="0" smtClean="0">
                <a:ln w="10541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</a:rPr>
              <a:t>Жуковский</a:t>
            </a:r>
          </a:p>
          <a:p>
            <a:pPr algn="ctr"/>
            <a:r>
              <a:rPr lang="ru-RU" sz="4000" b="1" cap="none" spc="0" dirty="0" smtClean="0">
                <a:ln w="10541" cmpd="sng">
                  <a:solidFill>
                    <a:srgbClr val="FFC000"/>
                  </a:solidFill>
                  <a:prstDash val="solid"/>
                </a:ln>
                <a:solidFill>
                  <a:srgbClr val="FFFF00"/>
                </a:solidFill>
                <a:effectLst/>
              </a:rPr>
              <a:t>1783-1852</a:t>
            </a:r>
            <a:endParaRPr lang="ru-RU" sz="4000" b="1" cap="none" spc="0" dirty="0">
              <a:ln w="10541" cmpd="sng">
                <a:solidFill>
                  <a:srgbClr val="FFC000"/>
                </a:solidFill>
                <a:prstDash val="solid"/>
              </a:ln>
              <a:solidFill>
                <a:srgbClr val="FFFF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1000" y="533400"/>
            <a:ext cx="757771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Человек и природа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04800" y="1752600"/>
            <a:ext cx="84192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Личные переживания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1000" y="3124200"/>
            <a:ext cx="7486345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Морская бездна =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бездна </a:t>
            </a:r>
          </a:p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человеческого «Я»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457200"/>
            <a:ext cx="65532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Приём анафоры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676400"/>
            <a:ext cx="69525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Мотив двух миров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3048000"/>
            <a:ext cx="67513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Динамика чувств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4191000"/>
            <a:ext cx="88392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Диалог с безмолвным </a:t>
            </a:r>
          </a:p>
          <a:p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собеседником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990600"/>
            <a:ext cx="72314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Домашнее задание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14064" y="2967335"/>
            <a:ext cx="531587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Читать элегию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«Море»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5800" y="457200"/>
            <a:ext cx="666240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Факты биографии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38200" y="1676400"/>
            <a:ext cx="76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Родился 29 января (9 февраля) 1783 в селе </a:t>
            </a:r>
            <a:r>
              <a:rPr lang="ru-RU" sz="2400" dirty="0" err="1" smtClean="0"/>
              <a:t>Мишинском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838200" y="2514600"/>
            <a:ext cx="7848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/>
              <a:t>В 14 лет - первые пробы пера, наиболее значительные из которых — стихотворение «Майское утро» (1797) и прозаический отрывок «Мысли при гробнице» (1797), написанные явно под влиянием </a:t>
            </a:r>
            <a:r>
              <a:rPr lang="ru-RU" sz="2400" dirty="0" smtClean="0">
                <a:hlinkClick r:id="rId2" tooltip="Н. Карамзина"/>
              </a:rPr>
              <a:t>Н. Карамзина</a:t>
            </a:r>
            <a:r>
              <a:rPr lang="ru-RU" sz="2400" dirty="0" smtClean="0"/>
              <a:t> и его «Бедной Лизы». 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44196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В 1802 элегия «Сельское кладбище» благодаря стараниям </a:t>
            </a:r>
            <a:r>
              <a:rPr lang="ru-RU" sz="2400" dirty="0" smtClean="0">
                <a:hlinkClick r:id="rId2" tooltip="Карамзина"/>
              </a:rPr>
              <a:t>Карамзина</a:t>
            </a:r>
            <a:r>
              <a:rPr lang="ru-RU" sz="2400" dirty="0" smtClean="0"/>
              <a:t>, тогдашнего издателя «Вестника Европы», была опубликована в этом престижном журнале.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57200" y="22860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1800 год - встреча с дочерью его сводной сестры, Машей Протасовой, которая вошла в историю русской поэзии как муза, ангел-хранитель поэта, и неиссякаемый источник его страданий.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828800"/>
            <a:ext cx="80772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В 1808 он становится у кормила журнала «Вестник Европы» и в свои 25 лет успешно справляется с обязанностями главного редактора. При этом он успевает переводить, писать сказки, стихи, литературно-критические статьи, рецензии… 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3400" y="40386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В своих критических статьях поэт заявляет о новом направлении в русской литературе — о романтизме.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5181600"/>
            <a:ext cx="7848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С годами, особенно после пережитой глубокой личной драмы(смерть Протасовой), Жуковский все более задумывается о «небесном», о «святом»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5800" y="4572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в 20-30-е годы поэт трудится и над балладами и переводами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609600" y="13716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Сюжеты Жуковский берет у Шиллера, у Гёте, у Вальтера Скотта…  переводит на современный русский язык «Слово о Полку Игореве»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09600" y="2590800"/>
            <a:ext cx="85344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В 1841, в возрасте 57 лет, поэт женился на Елизавете </a:t>
            </a:r>
            <a:r>
              <a:rPr lang="ru-RU" sz="2400" dirty="0" err="1" smtClean="0"/>
              <a:t>Рейтерн</a:t>
            </a:r>
            <a:r>
              <a:rPr lang="ru-RU" sz="2400" dirty="0" smtClean="0"/>
              <a:t>. Родились дети, но болезнь жены заставила семейство выехать в Германию. Там-то и его настиг недуг, по причине которого он не мог брать перо в руки. </a:t>
            </a:r>
          </a:p>
          <a:p>
            <a:pPr>
              <a:buFont typeface="Wingdings" pitchFamily="2" charset="2"/>
              <a:buChar char="ü"/>
            </a:pPr>
            <a:r>
              <a:rPr lang="ru-RU" sz="2400" dirty="0" smtClean="0"/>
              <a:t>Но работа мысли не прекращалась — диктуя, Жуковский заканчивает поэму «Странствующий </a:t>
            </a:r>
            <a:r>
              <a:rPr lang="ru-RU" sz="2400" dirty="0" err="1" smtClean="0"/>
              <a:t>жид</a:t>
            </a:r>
            <a:r>
              <a:rPr lang="ru-RU" sz="2400" dirty="0" smtClean="0"/>
              <a:t>» И наконец в 1851 он пишет элегию «Царскосельский лебедь», заканчивающуюся картиной гибели лебедя, некогда жившего в Царском Селе.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4325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</a:t>
            </a:r>
            <a:r>
              <a:rPr kumimoji="0" lang="ru-RU" sz="28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собенности художественного направления и стиля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lang="ru-RU" sz="24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рамках романтического движения Жуковский –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крупнейший русский </a:t>
            </a:r>
            <a:r>
              <a:rPr kumimoji="0" lang="ru-RU" sz="2400" b="1" i="0" u="none" strike="noStrike" cap="none" spc="0" normalizeH="0" baseline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предромантик</a:t>
            </a:r>
            <a:r>
              <a:rPr kumimoji="0" lang="ru-RU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Наука знает свыше 10000 определений романтизма,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но самое короткое принадлежит бесспорно Жуковскому.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Однажды на вопрос придворной дамы, что такое романтизм,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котором все твердят, Жуковский ответил: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4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sng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“Романтизм - это душа”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Чувствительность, мечтательность отмечает поэзию Жуковского.</a:t>
            </a:r>
            <a:r>
              <a:rPr kumimoji="0" lang="ru-RU" sz="2400" b="1" i="0" u="none" strike="noStrike" cap="none" spc="0" normalizeH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избегал бурных страстей.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1" i="0" u="none" strike="noStrike" cap="none" spc="0" normalizeH="0" baseline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spc="0" normalizeH="0" baseline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Поэзия Жуковского - поэзия недомолвок и умолчаний. </a:t>
            </a:r>
            <a:endParaRPr lang="ru-RU" sz="2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Особенности романтизма </a:t>
            </a:r>
          </a:p>
          <a:p>
            <a:pPr algn="ctr"/>
            <a:r>
              <a:rPr lang="ru-RU" sz="48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Жуковского</a:t>
            </a:r>
            <a:endParaRPr lang="ru-RU" sz="4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3400" y="1676400"/>
            <a:ext cx="8382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Отражаются обстоятельства личной жизни поэта (смерть лучшего друга Андрея Тургенева, любовь к Марии Протасовой, ее смерть)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2895600"/>
            <a:ext cx="8077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Излюбленный лирический жанр - баллада…</a:t>
            </a: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533400" y="3429000"/>
            <a:ext cx="8077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Всего Жуковский написал 39 баллад. Основная тема - тема любви, безнадежная тоска по счастью, грусть, религиозные настроения.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09600" y="4648200"/>
            <a:ext cx="294377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 smtClean="0"/>
              <a:t>…и элегия</a:t>
            </a:r>
            <a:endParaRPr lang="ru-RU" sz="2400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609600" y="5181600"/>
            <a:ext cx="7467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Calibri" pitchFamily="34" charset="0"/>
                <a:cs typeface="Times New Roman" pitchFamily="18" charset="0"/>
              </a:rPr>
              <a:t>жанр, в котором наиболее полно отразилась личность автора, его внутренний мир.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4097" grpId="0"/>
      <p:bldP spid="6" grpId="0"/>
      <p:bldP spid="409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20159" y="685800"/>
            <a:ext cx="53992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Элегия «Море»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3073" name="Picture 1" descr="C:\Users\Наташа\Downloads\0_3817f_7d6514cc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524000"/>
            <a:ext cx="7010400" cy="4956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228600"/>
            <a:ext cx="73914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Безмолвное море, лазурное море,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Стою очарован над бездной твоей.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Ты живо; ты дышишь; смятенной любовью,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Тревожною думой наполнено ты.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Безмолвное море, лазурное море,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Открой мне глубокую тайну твою.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Что движет твое необъятное лоно?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Чем дышит твоя напряженная грудь?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Иль тянет тебя из </a:t>
            </a:r>
            <a:r>
              <a:rPr lang="ru-RU" sz="2400" dirty="0" err="1" smtClean="0">
                <a:solidFill>
                  <a:srgbClr val="002060"/>
                </a:solidFill>
              </a:rPr>
              <a:t>земныя</a:t>
            </a:r>
            <a:r>
              <a:rPr lang="ru-RU" sz="2400" dirty="0" smtClean="0">
                <a:solidFill>
                  <a:srgbClr val="002060"/>
                </a:solidFill>
              </a:rPr>
              <a:t> неволи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Далекое, светлое небо к себе?..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Таинственной, сладостной полное жизни,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Ты чисто в присутствии чистом его: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Ты льешься его светозарной лазурью,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Вечерним и утренним светом горишь,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Ласкаешь его облака золотые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И радостно блещешь звездами его.</a:t>
            </a:r>
            <a:br>
              <a:rPr lang="ru-RU" sz="2400" dirty="0" smtClean="0">
                <a:solidFill>
                  <a:srgbClr val="002060"/>
                </a:solidFill>
              </a:rPr>
            </a:b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609600"/>
            <a:ext cx="7391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</a:rPr>
              <a:t>Когда же сбираются темные тучи,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Чтоб ясное небо отнять у тебя -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Ты бьешься, ты воешь, ты волны подъемлешь,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Ты рвешь и терзаешь враждебную мглу...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И мгла исчезает, и тучи уходят,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Но, полное прошлой тревоги своей,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Ты долго вздымаешь испуганны волны,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И сладостный блеск возвращенных небес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Не вовсе тебе тишину возвращает;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Обманчив твоей неподвижности вид: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Ты в бездне покойной скрываешь смятенье,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Ты, небом любуясь, дрожишь за него.</a:t>
            </a:r>
            <a:br>
              <a:rPr lang="ru-RU" sz="2400" dirty="0" smtClean="0">
                <a:solidFill>
                  <a:srgbClr val="002060"/>
                </a:solidFill>
              </a:rPr>
            </a:br>
            <a:r>
              <a:rPr lang="ru-RU" sz="2400" dirty="0" smtClean="0">
                <a:solidFill>
                  <a:srgbClr val="002060"/>
                </a:solidFill>
              </a:rPr>
              <a:t>1822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9b8548a0fc4b6130196363599ac66a19b2bdb4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94</TotalTime>
  <Words>500</Words>
  <Application>Microsoft Office PowerPoint</Application>
  <PresentationFormat>Экран (4:3)</PresentationFormat>
  <Paragraphs>54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Елена</cp:lastModifiedBy>
  <cp:revision>14</cp:revision>
  <dcterms:created xsi:type="dcterms:W3CDTF">2011-09-30T17:02:48Z</dcterms:created>
  <dcterms:modified xsi:type="dcterms:W3CDTF">2014-11-24T12:59:08Z</dcterms:modified>
</cp:coreProperties>
</file>