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61" r:id="rId6"/>
    <p:sldId id="264" r:id="rId7"/>
    <p:sldId id="267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60"/>
  </p:normalViewPr>
  <p:slideViewPr>
    <p:cSldViewPr>
      <p:cViewPr varScale="1">
        <p:scale>
          <a:sx n="73" d="100"/>
          <a:sy n="73" d="100"/>
        </p:scale>
        <p:origin x="-11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8373C-4785-4D8D-845C-528ABBD93D19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A3C83-562F-476B-9D43-4287A45781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C83-562F-476B-9D43-4287A457817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C83-562F-476B-9D43-4287A457817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C83-562F-476B-9D43-4287A457817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C83-562F-476B-9D43-4287A457817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C83-562F-476B-9D43-4287A457817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C83-562F-476B-9D43-4287A457817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C83-562F-476B-9D43-4287A457817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C83-562F-476B-9D43-4287A457817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C83-562F-476B-9D43-4287A457817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F6C1-274D-4F61-9718-11D60FCB7928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441-6137-4CBB-AD4D-2DC899667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F6C1-274D-4F61-9718-11D60FCB7928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441-6137-4CBB-AD4D-2DC899667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F6C1-274D-4F61-9718-11D60FCB7928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441-6137-4CBB-AD4D-2DC899667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F6C1-274D-4F61-9718-11D60FCB7928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441-6137-4CBB-AD4D-2DC899667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F6C1-274D-4F61-9718-11D60FCB7928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441-6137-4CBB-AD4D-2DC899667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F6C1-274D-4F61-9718-11D60FCB7928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441-6137-4CBB-AD4D-2DC899667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F6C1-274D-4F61-9718-11D60FCB7928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441-6137-4CBB-AD4D-2DC899667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F6C1-274D-4F61-9718-11D60FCB7928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441-6137-4CBB-AD4D-2DC899667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F6C1-274D-4F61-9718-11D60FCB7928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441-6137-4CBB-AD4D-2DC899667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F6C1-274D-4F61-9718-11D60FCB7928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441-6137-4CBB-AD4D-2DC899667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F6C1-274D-4F61-9718-11D60FCB7928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3D3441-6137-4CBB-AD4D-2DC8996679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42F6C1-274D-4F61-9718-11D60FCB7928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3D3441-6137-4CBB-AD4D-2DC8996679D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334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Преподаватель </a:t>
            </a:r>
            <a:r>
              <a:rPr lang="ru-RU" sz="2800" dirty="0" smtClean="0"/>
              <a:t>математики и информатики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ГОУ СПО ПК № 33</a:t>
            </a:r>
            <a:br>
              <a:rPr lang="ru-RU" sz="2800" dirty="0" smtClean="0"/>
            </a:br>
            <a:r>
              <a:rPr lang="ru-RU" sz="2800" dirty="0" smtClean="0"/>
              <a:t>Симоненко Елена Евгеньевна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6" name="Содержимое 5" descr="Замдиректора Симоненко ЕЕ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37886" y="1935163"/>
            <a:ext cx="6268228" cy="438943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сведения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Ф.И.О. : Симоненко Елена Евгеньевна</a:t>
            </a:r>
          </a:p>
          <a:p>
            <a:r>
              <a:rPr lang="ru-RU" dirty="0" smtClean="0"/>
              <a:t>Образование: высшее, МГПИ им. В.И. Ленина, 1981 год</a:t>
            </a:r>
          </a:p>
          <a:p>
            <a:r>
              <a:rPr lang="ru-RU" dirty="0" smtClean="0"/>
              <a:t>Специальность: учитель математики</a:t>
            </a:r>
          </a:p>
          <a:p>
            <a:r>
              <a:rPr lang="ru-RU" dirty="0" smtClean="0"/>
              <a:t>Стаж педагогической работы: 31 год</a:t>
            </a:r>
          </a:p>
          <a:p>
            <a:r>
              <a:rPr lang="ru-RU" dirty="0" smtClean="0"/>
              <a:t>Место работы: ГОУ СПО ПК № 33 г. Москвы</a:t>
            </a:r>
          </a:p>
          <a:p>
            <a:r>
              <a:rPr lang="ru-RU" dirty="0" smtClean="0"/>
              <a:t>Должность: преподаватель информатики</a:t>
            </a:r>
          </a:p>
          <a:p>
            <a:r>
              <a:rPr lang="ru-RU" dirty="0" smtClean="0"/>
              <a:t>Квалификационная категория: высшая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МОЁ ПЕДАГОГИЧЕСКОЕ КРЕДО: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«Педагоги не могут успешно учить кого-либо, если в это же время усердно не учатся сами».</a:t>
            </a:r>
          </a:p>
          <a:p>
            <a:r>
              <a:rPr lang="ru-RU" dirty="0" smtClean="0"/>
              <a:t>Я работаю в  ГОУ СПО ПК № 33 26 лет. Считаю, что в жизни много способов реализовать себя, поэтому  занимаю активную жизненную позицию. Проявляю активность в </a:t>
            </a:r>
            <a:r>
              <a:rPr lang="ru-RU" dirty="0" err="1" smtClean="0"/>
              <a:t>общеколледжных</a:t>
            </a:r>
            <a:r>
              <a:rPr lang="ru-RU" dirty="0" smtClean="0"/>
              <a:t> и городских конкурсах, конференциях, семинарах.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Награды</a:t>
            </a:r>
            <a:endParaRPr lang="ru-RU" dirty="0"/>
          </a:p>
        </p:txBody>
      </p:sp>
      <p:pic>
        <p:nvPicPr>
          <p:cNvPr id="10" name="Содержимое 9" descr="медаль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2564903"/>
            <a:ext cx="4244065" cy="2989011"/>
          </a:xfrm>
        </p:spPr>
      </p:pic>
      <p:pic>
        <p:nvPicPr>
          <p:cNvPr id="12" name="Содержимое 11" descr="грамота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072439" y="1920875"/>
            <a:ext cx="3190121" cy="443388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Творческие работы</a:t>
            </a:r>
            <a:endParaRPr lang="ru-RU" dirty="0"/>
          </a:p>
        </p:txBody>
      </p:sp>
      <p:pic>
        <p:nvPicPr>
          <p:cNvPr id="9" name="Содержимое 8" descr="диплом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39023" y="1920875"/>
            <a:ext cx="3474953" cy="4433888"/>
          </a:xfrm>
        </p:spPr>
      </p:pic>
      <p:pic>
        <p:nvPicPr>
          <p:cNvPr id="11" name="Содержимое 10" descr="диплом2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076056" y="1916832"/>
            <a:ext cx="3254449" cy="438643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Внеклассная работа</a:t>
            </a:r>
            <a:endParaRPr lang="ru-RU" dirty="0"/>
          </a:p>
        </p:txBody>
      </p:sp>
      <p:pic>
        <p:nvPicPr>
          <p:cNvPr id="8" name="Содержимое 7" descr="грамота2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900428" y="1920875"/>
            <a:ext cx="3152143" cy="4433888"/>
          </a:xfrm>
        </p:spPr>
      </p:pic>
      <p:pic>
        <p:nvPicPr>
          <p:cNvPr id="10" name="Содержимое 9" descr="Благодарность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186372" y="1920875"/>
            <a:ext cx="2962255" cy="443388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Повышение квалификации</a:t>
            </a:r>
            <a:endParaRPr lang="ru-RU" dirty="0"/>
          </a:p>
        </p:txBody>
      </p:sp>
      <p:pic>
        <p:nvPicPr>
          <p:cNvPr id="8" name="Содержимое 7" descr="диплом ФИО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909923" y="1920875"/>
            <a:ext cx="3133154" cy="4433888"/>
          </a:xfrm>
        </p:spPr>
      </p:pic>
      <p:pic>
        <p:nvPicPr>
          <p:cNvPr id="10" name="Содержимое 9" descr="Аттестационный лист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110417" y="1920875"/>
            <a:ext cx="3114165" cy="443388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Удостоверение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71725" y="2567781"/>
            <a:ext cx="4400550" cy="31242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pic>
        <p:nvPicPr>
          <p:cNvPr id="8" name="Содержимое 7" descr="Свидетельство УМЦ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86495" y="1920875"/>
            <a:ext cx="3380009" cy="4433888"/>
          </a:xfrm>
        </p:spPr>
      </p:pic>
      <p:pic>
        <p:nvPicPr>
          <p:cNvPr id="10" name="Содержимое 9" descr="Удостоверение2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648200" y="2709639"/>
            <a:ext cx="4038600" cy="285636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238</TotalTime>
  <Words>127</Words>
  <Application>Microsoft Office PowerPoint</Application>
  <PresentationFormat>Экран (4:3)</PresentationFormat>
  <Paragraphs>25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  Преподаватель математики и информатики  ГОУ СПО ПК № 33 Симоненко Елена Евгеньевна </vt:lpstr>
      <vt:lpstr>Общие сведения</vt:lpstr>
      <vt:lpstr>МОЁ ПЕДАГОГИЧЕСКОЕ КРЕДО:</vt:lpstr>
      <vt:lpstr>Награды</vt:lpstr>
      <vt:lpstr>Творческие работы</vt:lpstr>
      <vt:lpstr>Внеклассная работа</vt:lpstr>
      <vt:lpstr>Повышение квалификации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</dc:title>
  <dc:creator>Симоненко</dc:creator>
  <cp:lastModifiedBy>Администратор</cp:lastModifiedBy>
  <cp:revision>25</cp:revision>
  <dcterms:created xsi:type="dcterms:W3CDTF">2011-11-10T23:02:43Z</dcterms:created>
  <dcterms:modified xsi:type="dcterms:W3CDTF">2011-11-12T16:51:50Z</dcterms:modified>
</cp:coreProperties>
</file>