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DDFFBC-B851-4A8A-A09D-C2D0EE1731E4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FCF0E4-DCA9-426D-B7FB-F59EDA9E1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EDF08-5901-4D3D-9BFA-582B8D2A010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1CE11-4F1F-434F-A275-35D26BDB42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A3F5B-8F80-41D7-BB01-EC6253936E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4EAF59-4365-4EBE-9E75-2DEE81D05CF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FE6B6-BACF-4753-A834-C02B26F1ADC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0F1635-10E9-4AEB-B93C-526EEF5683D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C2348-8F4C-4646-80CC-6BE7B36729D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46CE97-6EA2-4BBF-9501-16663EFB960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E815BF-6AD6-4C01-BF82-B77AFE3FCD5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BB6A88-A647-4B40-B5AD-E630434103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2722C-679D-4B9C-B750-8525FC5B639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8E13E7-647D-4492-AA14-AA24E49FE98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D809AB-8250-4C06-B825-D3FCFB1CB1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18432-A2F5-432C-AE00-9C03F2C7649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EC5261-AF88-435A-A2A6-7DE3CB204D6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5" y="-9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20" y="966"/>
                  <a:ext cx="2844" cy="2613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73" y="981"/>
                  <a:ext cx="641" cy="1919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199" y="938"/>
                  <a:ext cx="2411" cy="628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4" y="1638"/>
                  <a:ext cx="1548" cy="1503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31" y="1453"/>
                  <a:ext cx="921" cy="911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4195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2B340-F910-4E55-9456-606A7C1C51C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BAF5-2EBA-430E-9163-8A0F2C652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1707-CF71-4FE1-A0EA-DA9C923C566C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DE7D7-79B0-48CA-84E9-E66B2CCA6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69322-B872-4A24-AD12-06C4A4300EB3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0EEB-A63F-41B7-9868-5267DC48A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8E7A-4838-45D4-9B59-2FEC015D4171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7315E-ACD2-4855-8844-681DF049C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823BD-14E3-4C61-BC46-DFDDB7D62375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8F37F-E865-48F9-A2FA-A0F353238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0A37-FAB9-4F3B-8F06-172B68641931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A197E-7C4E-4713-A6B4-11FB5B959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D74A-81FA-4497-9E14-5C3538184E03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A3CB-4929-48A8-9B38-27A8E2B5B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99597-11D2-4817-B2BA-BF427CF34FE8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AA1F-0DE3-484A-B43C-2B387FCA7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0F4B0-6F82-4550-9D88-26DAB4DBACDE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CD434-AD6A-4345-B733-A883F38D9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1A35E-9BFE-4C4D-8322-8261DC2AD362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14DD-B9DC-4BEA-AEDB-1D6C0172C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E07C-4E8C-467D-82A5-3F6FAEB24199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15585-FDAB-4A24-B769-579CB3DE1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A60F5-2D9F-4886-BB54-B1FAD6B0CC6B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14C5-7A32-4409-B790-3C9397CAB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C63C-76F8-4B3B-8763-C6B51321A4EF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8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C0BD-2F03-4F2B-99E7-7CCDA5916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DB4C-D0D4-4E9A-8040-0FBEE191332B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B101B-9B7B-4B40-A725-0215F0B1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A186F-3C7F-4BC4-B957-B2846F23D6F0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95EDB-EB33-4048-B732-20E1900C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51B1-2885-400F-B53A-839F830FFCF6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B4092-65DE-400D-A653-67F7D0B35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46701-3461-42D5-BEDF-97E1E7D2ACE4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E5EC8-1BFC-4579-B2D6-31A0D4A96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3076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77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1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3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4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5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6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7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8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89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0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1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2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3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5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6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7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8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99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0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1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2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3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8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09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0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1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2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7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8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19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0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1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2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3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4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5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6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7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8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29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0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1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2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3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4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5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6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7" name="Freeform 65"/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8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39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0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1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2" name="Freeform 70"/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3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4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5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6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7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8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49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0" name="Freeform 78"/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1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2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3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4" name="Freeform 82"/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5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6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3158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59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316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6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sp>
          <p:nvSpPr>
            <p:cNvPr id="3163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grpSp>
          <p:nvGrpSpPr>
            <p:cNvPr id="1036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27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44A6676-B60A-4237-B2F2-7E27D5278D4D}" type="datetimeFigureOut">
              <a:rPr lang="ru-RU"/>
              <a:pPr>
                <a:defRPr/>
              </a:pPr>
              <a:t>03.02.2013</a:t>
            </a:fld>
            <a:endParaRPr lang="ru-RU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6AF09D7A-EFEF-4DD6-9FE3-683847A4B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/>
              <a:t>Психологический портрет школьника по играм и хобби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857250" y="785813"/>
            <a:ext cx="7762875" cy="19288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3: общество, которое построят эти дети, когда вырастут, будет обществом, где человек человеку – волк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85750" y="2571750"/>
            <a:ext cx="8243888" cy="3952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B0F0"/>
                </a:solidFill>
              </a:rPr>
              <a:t>Мнение психолога:</a:t>
            </a:r>
            <a:r>
              <a:rPr lang="ru-RU" b="1" smtClean="0"/>
              <a:t> «Это будет общество новаторов и экспериментаторов»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.. В советское время взрослые действительно были более чутки к детям, больше поддерживали их, в том числе и в играх, увлечениях. Тогда дети подсознательно чувствовали опору,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57250" y="785813"/>
            <a:ext cx="7762875" cy="19288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3: общество, которое построят эти дети, когда вырастут, будет обществом, где человек человеку – волк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85750" y="2571750"/>
            <a:ext cx="8243888" cy="3952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B0F0"/>
                </a:solidFill>
              </a:rPr>
              <a:t>Мнение психолога:</a:t>
            </a:r>
            <a:r>
              <a:rPr lang="ru-RU" b="1" smtClean="0"/>
              <a:t> </a:t>
            </a:r>
            <a:r>
              <a:rPr lang="ru-RU" smtClean="0"/>
              <a:t>А сейчас родители слишком заняты работой. Дети растут в атмосфере жесткости и беспринципности, уже в этом возрасте ощущая, что в мире огромная конкуренция. </a:t>
            </a:r>
            <a:endParaRPr lang="ru-RU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857250" y="785813"/>
            <a:ext cx="7762875" cy="19288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3: общество, которое построят эти дети, когда вырастут, будет обществом, где человек человеку – волк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50" y="2286000"/>
            <a:ext cx="8243888" cy="4238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B0F0"/>
                </a:solidFill>
              </a:rPr>
              <a:t>Мнение психолога:</a:t>
            </a:r>
            <a:r>
              <a:rPr lang="ru-RU" b="1" smtClean="0"/>
              <a:t> </a:t>
            </a:r>
            <a:r>
              <a:rPr lang="ru-RU" smtClean="0"/>
              <a:t>поколение, которое станет формировать общество через 15-20 лет, будет лишено предрассудков, зажатости. Эти молодые люди будут очень наблюдательными, не боящимися экспериментировать и открывать новое.</a:t>
            </a:r>
            <a:endParaRPr lang="ru-RU" smtClean="0">
              <a:latin typeface="Arial" charset="0"/>
              <a:cs typeface="Arial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762875" cy="4643437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FF0000"/>
                </a:solidFill>
              </a:rPr>
              <a:t>Городские и сельские дети отличаются. 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>
                <a:solidFill>
                  <a:srgbClr val="FF0000"/>
                </a:solidFill>
              </a:rPr>
              <a:t>Сильно. ..</a:t>
            </a:r>
            <a:br>
              <a:rPr lang="ru-RU" sz="4000" b="1" smtClean="0">
                <a:solidFill>
                  <a:srgbClr val="FF0000"/>
                </a:solidFill>
              </a:rPr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>П</a:t>
            </a:r>
            <a:r>
              <a:rPr lang="ru-RU" sz="4000" b="1" smtClean="0">
                <a:solidFill>
                  <a:srgbClr val="00B050"/>
                </a:solidFill>
              </a:rPr>
              <a:t>сихологический портрет </a:t>
            </a:r>
            <a:br>
              <a:rPr lang="ru-RU" sz="4000" b="1" smtClean="0">
                <a:solidFill>
                  <a:srgbClr val="00B050"/>
                </a:solidFill>
              </a:rPr>
            </a:br>
            <a:r>
              <a:rPr lang="ru-RU" sz="4000" b="1" smtClean="0">
                <a:solidFill>
                  <a:srgbClr val="00B050"/>
                </a:solidFill>
              </a:rPr>
              <a:t>современного ребенка 10–11 лет. </a:t>
            </a: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smtClean="0">
                <a:solidFill>
                  <a:srgbClr val="FF0000"/>
                </a:solidFill>
              </a:rPr>
              <a:t/>
            </a:r>
            <a:br>
              <a:rPr lang="ru-RU" sz="4000" smtClean="0">
                <a:solidFill>
                  <a:srgbClr val="FF0000"/>
                </a:solidFill>
              </a:rPr>
            </a:b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685800" y="3643313"/>
            <a:ext cx="7772400" cy="245268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alpha val="83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70C0"/>
                </a:solidFill>
              </a:rPr>
              <a:t>ГОРОДСКОЙ РЕБЕНОК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  </a:t>
            </a:r>
            <a:r>
              <a:rPr lang="ru-RU" sz="2400" dirty="0" smtClean="0">
                <a:solidFill>
                  <a:schemeClr val="tx1"/>
                </a:solidFill>
              </a:rPr>
              <a:t>Блестяще разбирается в компьютере и программах, пользуется всеми опциями мобильного телефона, общается по </a:t>
            </a:r>
            <a:r>
              <a:rPr lang="ru-RU" sz="2400" dirty="0" err="1" smtClean="0">
                <a:solidFill>
                  <a:schemeClr val="tx1"/>
                </a:solidFill>
              </a:rPr>
              <a:t>скайпу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  Его внутренний мир – японские мультики и мультсериалы.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 Довольно застенчив, что иногда прикрывает вызывающей дерзостью.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  Частые проблемы со здоровьем: спорт сегодня не в моде у детей.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-   Зато у ребенка есть исчерпывающая визуальная и текстовая информация о сексе. Лет с 12-ти многие дети начинают готовить себя к раннему сексуальному опыту, который к 14-ти годам уже получают.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 Также среди современных городских детей, в отличие от предыдущих поколений, активно обсуждается гомосексуализм.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 Для городских детей актуальна проблема наркомании.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alpha val="83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Сельский ребенок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 Более традиционен, </a:t>
            </a:r>
            <a:br>
              <a:rPr lang="ru-RU" sz="2800" dirty="0" smtClean="0"/>
            </a:br>
            <a:r>
              <a:rPr lang="ru-RU" sz="2800" dirty="0" smtClean="0"/>
              <a:t>-  подчинен природным биологическим ритмам. </a:t>
            </a:r>
            <a:br>
              <a:rPr lang="ru-RU" sz="2800" dirty="0" smtClean="0"/>
            </a:br>
            <a:r>
              <a:rPr lang="ru-RU" sz="2800" dirty="0" smtClean="0"/>
              <a:t>-  Больше общается «вживую», правда, общение нередко происходит возле пивного ларька или магазина. </a:t>
            </a:r>
            <a:br>
              <a:rPr lang="ru-RU" sz="2800" dirty="0" smtClean="0"/>
            </a:br>
            <a:r>
              <a:rPr lang="ru-RU" sz="2800" dirty="0" smtClean="0"/>
              <a:t>-  В  селе процветает подростковый алкоголизм. </a:t>
            </a:r>
            <a:endParaRPr lang="ru-RU" sz="2800" dirty="0"/>
          </a:p>
        </p:txBody>
      </p:sp>
      <p:sp>
        <p:nvSpPr>
          <p:cNvPr id="17411" name="Содержимое 4"/>
          <p:cNvSpPr>
            <a:spLocks noGrp="1"/>
          </p:cNvSpPr>
          <p:nvPr>
            <p:ph idx="1"/>
          </p:nvPr>
        </p:nvSpPr>
        <p:spPr>
          <a:xfrm>
            <a:off x="2928938" y="1000125"/>
            <a:ext cx="7772400" cy="1738313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691438" cy="13573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1: дети играют только в «стрелялки» – значит, вырастут жестокими людьми </a:t>
            </a:r>
            <a:br>
              <a:rPr lang="ru-RU" sz="3200" b="1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243887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«Играю только в компьютер. Мне нравятся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стрелялки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с кровью и насилием. У меня даже нет знакомых, которым они бы не нравились» (Максим, 12 лет).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691438" cy="13573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1: дети играют только в «стрелялки» – значит, вырастут жестокими людьми </a:t>
            </a:r>
            <a:br>
              <a:rPr lang="ru-RU" sz="3200" b="1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243887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«С друзьями играем в прятки, строим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халабуды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собираем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пазлы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Лего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Да, иногда я хожу к другу на компьютере в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стрелялку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поиграть, но меня мама не отпускает больше чем на час. Говорит – вредно. Вот соседский ребенок много играет в компьютер и выглядит не очень, бледный такой...». (Андрей, 9 лет). </a:t>
            </a:r>
          </a:p>
          <a:p>
            <a:pPr eaLnBrk="1" hangingPunct="1"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7691438" cy="13573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1: дети играют только в «стрелялки» – значит, вырастут жестокими людьми </a:t>
            </a:r>
            <a:br>
              <a:rPr lang="ru-RU" sz="3200" b="1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243887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Мнение социального психолога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«Общество индивидуализируется. И ребенок, играя на компьютере, тоже отгораживается от всех»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85813" y="928688"/>
            <a:ext cx="7762875" cy="19288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2: дети не читают, и у них нет примеров для подражания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571750"/>
            <a:ext cx="8243888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>«Обожаю книжку «</a:t>
            </a:r>
            <a:r>
              <a:rPr lang="ru-RU" dirty="0" err="1" smtClean="0"/>
              <a:t>Простоквашино</a:t>
            </a:r>
            <a:r>
              <a:rPr lang="ru-RU" dirty="0" smtClean="0"/>
              <a:t>» и одноименный мультик, – говорит Аня Борисова. – Любимые герои – тоже из деревни </a:t>
            </a:r>
            <a:r>
              <a:rPr lang="ru-RU" dirty="0" err="1" smtClean="0"/>
              <a:t>Простоквашино</a:t>
            </a:r>
            <a:r>
              <a:rPr lang="ru-RU" dirty="0" smtClean="0"/>
              <a:t>: они добрые и смешные».</a:t>
            </a:r>
          </a:p>
          <a:p>
            <a:pPr eaLnBrk="1" hangingPunct="1">
              <a:defRPr/>
            </a:pPr>
            <a:r>
              <a:rPr lang="ru-RU" dirty="0" smtClean="0"/>
              <a:t>«Я люблю не столько читать, сколько сама сочинять сказки, – признается 8-летняя Маша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25"/>
            <a:ext cx="8243887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Мнение социального психолога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 smtClean="0"/>
              <a:t>«Дети все так же живут в мире сказок и фантазий. Просто взрослеют быстрее»:</a:t>
            </a:r>
          </a:p>
          <a:p>
            <a:pPr eaLnBrk="1" hangingPunct="1">
              <a:defRPr/>
            </a:pPr>
            <a:r>
              <a:rPr lang="ru-RU" dirty="0" smtClean="0"/>
              <a:t> – Дети по-прежнему увлечены сказками и фантазиями, но то, что раньше было на бумаге, сегодня есть в компьютере и на телеэкране.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785813" y="857250"/>
            <a:ext cx="76200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2: дети не читают, и у них нет примеров для подражания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1433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Мнение социального психолога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Кумиры многих девочек – персонажи японских мультфильмов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аниме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Некая аналогия былого рисования в альбомчиках. У мальчиков – тоже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мультяшные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персонажи. Впрочем, иногда и реальные исторические деятели... </a:t>
            </a:r>
          </a:p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Современные дети взрослеют стремительно. </a:t>
            </a:r>
          </a:p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 80-х годов ежедневное количество информации, которую получает человек, утроилось.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785813" y="857250"/>
            <a:ext cx="76200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2: дети не читают, и у них нет примеров для подражания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1433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Мнение социального психолога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быстрее соображают и развиваются интеллектуально. Читают в основном фантастику,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фэнтези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любят комиксы,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мангу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(японские комиксы) </a:t>
            </a:r>
          </a:p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Классика? Классическая литература не соответствует сегодняшней проблематике. </a:t>
            </a:r>
          </a:p>
          <a:p>
            <a:pPr eaLnBrk="1" hangingPunct="1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Дети не понимают, почему Анна Каренина бросилась под поезд: «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Дура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или наркоманка!».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785813" y="857250"/>
            <a:ext cx="76200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2: дети не читают, и у них нет примеров для подражания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57250" y="785813"/>
            <a:ext cx="7762875" cy="192881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Стереотип 3: общество, которое построят эти дети, когда вырастут, будет обществом, где человек человеку – волк </a:t>
            </a:r>
            <a:r>
              <a:rPr lang="ru-RU" sz="3200" smtClean="0">
                <a:solidFill>
                  <a:srgbClr val="FF0000"/>
                </a:solidFill>
              </a:rPr>
              <a:t/>
            </a:r>
            <a:br>
              <a:rPr lang="ru-RU" sz="3200" smtClean="0">
                <a:solidFill>
                  <a:srgbClr val="FF0000"/>
                </a:solidFill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571750"/>
            <a:ext cx="8243888" cy="39528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dirty="0" smtClean="0"/>
              <a:t>«Моя любимая игра называется «Зомби», – рассказал 11-летний Егор. – Одного из ребят выбирают «зомби»: он должен догнать кого-то и дотронуться. ..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бумеранг">
  <a:themeElements>
    <a:clrScheme name="Бумеранг 4">
      <a:dk1>
        <a:srgbClr val="333333"/>
      </a:dk1>
      <a:lt1>
        <a:srgbClr val="FFFFCC"/>
      </a:lt1>
      <a:dk2>
        <a:srgbClr val="CCECFF"/>
      </a:dk2>
      <a:lt2>
        <a:srgbClr val="DDDDDD"/>
      </a:lt2>
      <a:accent1>
        <a:srgbClr val="F5CDDF"/>
      </a:accent1>
      <a:accent2>
        <a:srgbClr val="99FFCC"/>
      </a:accent2>
      <a:accent3>
        <a:srgbClr val="FFFFE2"/>
      </a:accent3>
      <a:accent4>
        <a:srgbClr val="2A2A2A"/>
      </a:accent4>
      <a:accent5>
        <a:srgbClr val="F9E3EC"/>
      </a:accent5>
      <a:accent6>
        <a:srgbClr val="8AE7B9"/>
      </a:accent6>
      <a:hlink>
        <a:srgbClr val="32CAC6"/>
      </a:hlink>
      <a:folHlink>
        <a:srgbClr val="4D6E9F"/>
      </a:folHlink>
    </a:clrScheme>
    <a:fontScheme name="Бумеранг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Бумеранг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умеранг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бумеранг</Template>
  <TotalTime>27</TotalTime>
  <Words>596</Words>
  <Application>Microsoft Office PowerPoint</Application>
  <PresentationFormat>Экран (4:3)</PresentationFormat>
  <Paragraphs>48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Calibri</vt:lpstr>
      <vt:lpstr>Тема бумеранг</vt:lpstr>
      <vt:lpstr>Психологический портрет школьника по играм и хобби </vt:lpstr>
      <vt:lpstr>Стереотип 1: дети играют только в «стрелялки» – значит, вырастут жестокими людьми  </vt:lpstr>
      <vt:lpstr>Стереотип 1: дети играют только в «стрелялки» – значит, вырастут жестокими людьми  </vt:lpstr>
      <vt:lpstr>Стереотип 1: дети играют только в «стрелялки» – значит, вырастут жестокими людьми  </vt:lpstr>
      <vt:lpstr>Стереотип 2: дети не читают, и у них нет примеров для подражания  </vt:lpstr>
      <vt:lpstr>Стереотип 2: дети не читают, и у них нет примеров для подражания  </vt:lpstr>
      <vt:lpstr>Стереотип 2: дети не читают, и у них нет примеров для подражания  </vt:lpstr>
      <vt:lpstr>Стереотип 2: дети не читают, и у них нет примеров для подражания  </vt:lpstr>
      <vt:lpstr>Стереотип 3: общество, которое построят эти дети, когда вырастут, будет обществом, где человек человеку – волк  </vt:lpstr>
      <vt:lpstr>Стереотип 3: общество, которое построят эти дети, когда вырастут, будет обществом, где человек человеку – волк  </vt:lpstr>
      <vt:lpstr>Стереотип 3: общество, которое построят эти дети, когда вырастут, будет обществом, где человек человеку – волк  </vt:lpstr>
      <vt:lpstr>Стереотип 3: общество, которое построят эти дети, когда вырастут, будет обществом, где человек человеку – волк  </vt:lpstr>
      <vt:lpstr>Городские и сельские дети отличаются.  Сильно. ..  Психологический портрет  современного ребенка 10–11 лет.   </vt:lpstr>
      <vt:lpstr>ГОРОДСКОЙ РЕБЕНОК  -  Блестяще разбирается в компьютере и программах, пользуется всеми опциями мобильного телефона, общается по скайпу.   -   Его внутренний мир – японские мультики и мультсериалы.  -  Довольно застенчив, что иногда прикрывает вызывающей дерзостью.   -   Частые проблемы со здоровьем: спорт сегодня не в моде у детей.   -   Зато у ребенка есть исчерпывающая визуальная и текстовая информация о сексе. Лет с 12-ти многие дети начинают готовить себя к раннему сексуальному опыту, который к 14-ти годам уже получают.  -  Также среди современных городских детей, в отличие от предыдущих поколений, активно обсуждается гомосексуализм.   -  Для городских детей актуальна проблема наркомании.</vt:lpstr>
      <vt:lpstr>Сельский ребенок  -  Более традиционен,  -  подчинен природным биологическим ритмам.  -  Больше общается «вживую», правда, общение нередко происходит возле пивного ларька или магазина.  -  В  селе процветает подростковый алкоголизм.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портрет школьника по играм и хобби</dc:title>
  <dc:creator>Пользователь Windows</dc:creator>
  <cp:lastModifiedBy>user</cp:lastModifiedBy>
  <cp:revision>4</cp:revision>
  <dcterms:created xsi:type="dcterms:W3CDTF">2010-11-30T16:31:55Z</dcterms:created>
  <dcterms:modified xsi:type="dcterms:W3CDTF">2013-02-03T12:45:35Z</dcterms:modified>
</cp:coreProperties>
</file>